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11"/>
  </p:notesMasterIdLst>
  <p:sldIdLst>
    <p:sldId id="516" r:id="rId2"/>
    <p:sldId id="258" r:id="rId3"/>
    <p:sldId id="275" r:id="rId4"/>
    <p:sldId id="2194" r:id="rId5"/>
    <p:sldId id="2196" r:id="rId6"/>
    <p:sldId id="2197" r:id="rId7"/>
    <p:sldId id="2193" r:id="rId8"/>
    <p:sldId id="2195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-624" y="-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3D7433-486A-4E9F-88FF-BB95A471D324}" type="doc">
      <dgm:prSet loTypeId="urn:microsoft.com/office/officeart/2005/8/layout/arrow2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B89A2E90-8577-41CA-8421-CD06D9E18221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2400" dirty="0" err="1" smtClean="0">
              <a:latin typeface="Cambria" panose="02040503050406030204" pitchFamily="18" charset="0"/>
              <a:ea typeface="Cambria" panose="02040503050406030204" pitchFamily="18" charset="0"/>
            </a:rPr>
            <a:t>Masyarakat</a:t>
          </a:r>
          <a:r>
            <a:rPr lang="en-US" sz="2400" dirty="0" smtClean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dirty="0" err="1" smtClean="0">
              <a:latin typeface="Cambria" panose="02040503050406030204" pitchFamily="18" charset="0"/>
              <a:ea typeface="Cambria" panose="02040503050406030204" pitchFamily="18" charset="0"/>
            </a:rPr>
            <a:t>Berkemajuan</a:t>
          </a:r>
          <a:endParaRPr lang="id-ID" sz="2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E698A08-8B07-4352-809D-7995558782A6}" type="parTrans" cxnId="{1D4ECD19-FFC5-4D0B-8EFA-625CDEC7A53A}">
      <dgm:prSet/>
      <dgm:spPr/>
      <dgm:t>
        <a:bodyPr/>
        <a:lstStyle/>
        <a:p>
          <a:endParaRPr lang="id-ID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AE88FB0-0F41-486C-B7AF-491EEE906AD7}" type="sibTrans" cxnId="{1D4ECD19-FFC5-4D0B-8EFA-625CDEC7A53A}">
      <dgm:prSet/>
      <dgm:spPr/>
      <dgm:t>
        <a:bodyPr/>
        <a:lstStyle/>
        <a:p>
          <a:endParaRPr lang="id-ID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2EBDD4F-2BCD-43DE-AC15-EF4EFE93ADE7}">
      <dgm:prSet custT="1"/>
      <dgm:spPr>
        <a:solidFill>
          <a:srgbClr val="FFFF47"/>
        </a:solidFill>
      </dgm:spPr>
      <dgm:t>
        <a:bodyPr/>
        <a:lstStyle/>
        <a:p>
          <a:r>
            <a:rPr lang="en-US" sz="2400" dirty="0" smtClean="0">
              <a:latin typeface="Cambria" panose="02040503050406030204" pitchFamily="18" charset="0"/>
              <a:ea typeface="Cambria" panose="02040503050406030204" pitchFamily="18" charset="0"/>
            </a:rPr>
            <a:t>Pembangunan Nasional</a:t>
          </a:r>
          <a:endParaRPr lang="id-ID" sz="2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A60ABDB-44B8-406C-BD60-2B6E0B2E42DA}" type="parTrans" cxnId="{0A99BED5-4758-4BB6-A6E6-1F1E108B3754}">
      <dgm:prSet/>
      <dgm:spPr/>
      <dgm:t>
        <a:bodyPr/>
        <a:lstStyle/>
        <a:p>
          <a:endParaRPr lang="id-ID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12971EB-1725-40D6-BFC6-2D5EB87ABF1B}" type="sibTrans" cxnId="{0A99BED5-4758-4BB6-A6E6-1F1E108B3754}">
      <dgm:prSet/>
      <dgm:spPr/>
      <dgm:t>
        <a:bodyPr/>
        <a:lstStyle/>
        <a:p>
          <a:endParaRPr lang="id-ID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498628-B15C-43CB-9908-052CF3CA61D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id-ID" sz="2800" dirty="0">
              <a:latin typeface="Cambria" panose="02040503050406030204" pitchFamily="18" charset="0"/>
              <a:ea typeface="Cambria" panose="02040503050406030204" pitchFamily="18" charset="0"/>
            </a:rPr>
            <a:t>Cita-cita Nasional</a:t>
          </a:r>
        </a:p>
      </dgm:t>
    </dgm:pt>
    <dgm:pt modelId="{EFE03D1D-01A7-4425-BAC3-06CEE17AFE88}" type="parTrans" cxnId="{344A0A72-45C2-493F-BFDC-3291F4682F3F}">
      <dgm:prSet/>
      <dgm:spPr/>
      <dgm:t>
        <a:bodyPr/>
        <a:lstStyle/>
        <a:p>
          <a:endParaRPr lang="id-ID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91125EA-3B85-4F55-B94B-2053337A6C66}" type="sibTrans" cxnId="{344A0A72-45C2-493F-BFDC-3291F4682F3F}">
      <dgm:prSet/>
      <dgm:spPr/>
      <dgm:t>
        <a:bodyPr/>
        <a:lstStyle/>
        <a:p>
          <a:endParaRPr lang="id-ID" sz="24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AC153ED-C249-4AE5-AE42-FF999B925E78}" type="pres">
      <dgm:prSet presAssocID="{F63D7433-486A-4E9F-88FF-BB95A471D324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32D8ED-EF32-43B3-9CE3-F37B8066CD88}" type="pres">
      <dgm:prSet presAssocID="{F63D7433-486A-4E9F-88FF-BB95A471D324}" presName="arrow" presStyleLbl="bgShp" presStyleIdx="0" presStyleCnt="1" custScaleX="128961"/>
      <dgm:spPr>
        <a:solidFill>
          <a:srgbClr val="C00000"/>
        </a:solidFill>
      </dgm:spPr>
    </dgm:pt>
    <dgm:pt modelId="{F742AF8C-8D42-4A4F-9A58-BA1CCDB12BA7}" type="pres">
      <dgm:prSet presAssocID="{F63D7433-486A-4E9F-88FF-BB95A471D324}" presName="arrowDiagram3" presStyleCnt="0"/>
      <dgm:spPr/>
    </dgm:pt>
    <dgm:pt modelId="{D572B9CE-5E41-4EA7-A313-1FA369F71E6A}" type="pres">
      <dgm:prSet presAssocID="{B89A2E90-8577-41CA-8421-CD06D9E18221}" presName="bullet3a" presStyleLbl="node1" presStyleIdx="0" presStyleCnt="3" custLinFactY="-100000" custLinFactNeighborY="-112583"/>
      <dgm:spPr/>
    </dgm:pt>
    <dgm:pt modelId="{1CAAD83A-8357-4D60-9B9B-CFC6DB3DB1A6}" type="pres">
      <dgm:prSet presAssocID="{B89A2E90-8577-41CA-8421-CD06D9E18221}" presName="textBox3a" presStyleLbl="revTx" presStyleIdx="0" presStyleCnt="3" custScaleY="51664" custLinFactNeighborX="-2872" custLinFactNeighborY="-35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1CA07-62AC-496F-9790-05A0685A3D89}" type="pres">
      <dgm:prSet presAssocID="{82EBDD4F-2BCD-43DE-AC15-EF4EFE93ADE7}" presName="bullet3b" presStyleLbl="node1" presStyleIdx="1" presStyleCnt="3"/>
      <dgm:spPr/>
    </dgm:pt>
    <dgm:pt modelId="{2E30A5FE-20D9-42B9-ABE4-7CB69A58483C}" type="pres">
      <dgm:prSet presAssocID="{82EBDD4F-2BCD-43DE-AC15-EF4EFE93ADE7}" presName="textBox3b" presStyleLbl="revTx" presStyleIdx="1" presStyleCnt="3" custScaleX="126461" custScaleY="33713" custLinFactNeighborX="5584" custLinFactNeighborY="-256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FD7FC-9032-4F85-9FB6-F60A10AD0A2F}" type="pres">
      <dgm:prSet presAssocID="{2F498628-B15C-43CB-9908-052CF3CA61DD}" presName="bullet3c" presStyleLbl="node1" presStyleIdx="2" presStyleCnt="3"/>
      <dgm:spPr/>
    </dgm:pt>
    <dgm:pt modelId="{EF8C0098-24F3-4AC0-B8A5-E1408B44FAF2}" type="pres">
      <dgm:prSet presAssocID="{2F498628-B15C-43CB-9908-052CF3CA61DD}" presName="textBox3c" presStyleLbl="revTx" presStyleIdx="2" presStyleCnt="3" custScaleY="23443" custLinFactNeighborX="13960" custLinFactNeighborY="-325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703079-AA22-4D47-A386-C127279DAD2B}" type="presOf" srcId="{82EBDD4F-2BCD-43DE-AC15-EF4EFE93ADE7}" destId="{2E30A5FE-20D9-42B9-ABE4-7CB69A58483C}" srcOrd="0" destOrd="0" presId="urn:microsoft.com/office/officeart/2005/8/layout/arrow2"/>
    <dgm:cxn modelId="{344A0A72-45C2-493F-BFDC-3291F4682F3F}" srcId="{F63D7433-486A-4E9F-88FF-BB95A471D324}" destId="{2F498628-B15C-43CB-9908-052CF3CA61DD}" srcOrd="2" destOrd="0" parTransId="{EFE03D1D-01A7-4425-BAC3-06CEE17AFE88}" sibTransId="{791125EA-3B85-4F55-B94B-2053337A6C66}"/>
    <dgm:cxn modelId="{0A99BED5-4758-4BB6-A6E6-1F1E108B3754}" srcId="{F63D7433-486A-4E9F-88FF-BB95A471D324}" destId="{82EBDD4F-2BCD-43DE-AC15-EF4EFE93ADE7}" srcOrd="1" destOrd="0" parTransId="{4A60ABDB-44B8-406C-BD60-2B6E0B2E42DA}" sibTransId="{F12971EB-1725-40D6-BFC6-2D5EB87ABF1B}"/>
    <dgm:cxn modelId="{29649CB9-1D93-4473-90AF-0F7EF29FC4FE}" type="presOf" srcId="{F63D7433-486A-4E9F-88FF-BB95A471D324}" destId="{FAC153ED-C249-4AE5-AE42-FF999B925E78}" srcOrd="0" destOrd="0" presId="urn:microsoft.com/office/officeart/2005/8/layout/arrow2"/>
    <dgm:cxn modelId="{1D4ECD19-FFC5-4D0B-8EFA-625CDEC7A53A}" srcId="{F63D7433-486A-4E9F-88FF-BB95A471D324}" destId="{B89A2E90-8577-41CA-8421-CD06D9E18221}" srcOrd="0" destOrd="0" parTransId="{5E698A08-8B07-4352-809D-7995558782A6}" sibTransId="{BAE88FB0-0F41-486C-B7AF-491EEE906AD7}"/>
    <dgm:cxn modelId="{1549A3F3-850E-4323-8D53-401D00FAD448}" type="presOf" srcId="{B89A2E90-8577-41CA-8421-CD06D9E18221}" destId="{1CAAD83A-8357-4D60-9B9B-CFC6DB3DB1A6}" srcOrd="0" destOrd="0" presId="urn:microsoft.com/office/officeart/2005/8/layout/arrow2"/>
    <dgm:cxn modelId="{C7637E9D-0D93-480D-9426-C906A1D90BEB}" type="presOf" srcId="{2F498628-B15C-43CB-9908-052CF3CA61DD}" destId="{EF8C0098-24F3-4AC0-B8A5-E1408B44FAF2}" srcOrd="0" destOrd="0" presId="urn:microsoft.com/office/officeart/2005/8/layout/arrow2"/>
    <dgm:cxn modelId="{C3CCDC41-A9A0-4AEC-BD7B-1943FBD79CC4}" type="presParOf" srcId="{FAC153ED-C249-4AE5-AE42-FF999B925E78}" destId="{7F32D8ED-EF32-43B3-9CE3-F37B8066CD88}" srcOrd="0" destOrd="0" presId="urn:microsoft.com/office/officeart/2005/8/layout/arrow2"/>
    <dgm:cxn modelId="{925E7976-64AD-48FF-8D60-13FE9620CE28}" type="presParOf" srcId="{FAC153ED-C249-4AE5-AE42-FF999B925E78}" destId="{F742AF8C-8D42-4A4F-9A58-BA1CCDB12BA7}" srcOrd="1" destOrd="0" presId="urn:microsoft.com/office/officeart/2005/8/layout/arrow2"/>
    <dgm:cxn modelId="{397F4517-BE07-44B3-9C84-40B05A83BB7C}" type="presParOf" srcId="{F742AF8C-8D42-4A4F-9A58-BA1CCDB12BA7}" destId="{D572B9CE-5E41-4EA7-A313-1FA369F71E6A}" srcOrd="0" destOrd="0" presId="urn:microsoft.com/office/officeart/2005/8/layout/arrow2"/>
    <dgm:cxn modelId="{1B626A91-468B-4378-90C7-78CB7E1B1D93}" type="presParOf" srcId="{F742AF8C-8D42-4A4F-9A58-BA1CCDB12BA7}" destId="{1CAAD83A-8357-4D60-9B9B-CFC6DB3DB1A6}" srcOrd="1" destOrd="0" presId="urn:microsoft.com/office/officeart/2005/8/layout/arrow2"/>
    <dgm:cxn modelId="{0D2536CE-5081-4504-B76E-72221AE45D31}" type="presParOf" srcId="{F742AF8C-8D42-4A4F-9A58-BA1CCDB12BA7}" destId="{BB31CA07-62AC-496F-9790-05A0685A3D89}" srcOrd="2" destOrd="0" presId="urn:microsoft.com/office/officeart/2005/8/layout/arrow2"/>
    <dgm:cxn modelId="{078D6A7C-0BEC-4648-B01E-6C589B08552B}" type="presParOf" srcId="{F742AF8C-8D42-4A4F-9A58-BA1CCDB12BA7}" destId="{2E30A5FE-20D9-42B9-ABE4-7CB69A58483C}" srcOrd="3" destOrd="0" presId="urn:microsoft.com/office/officeart/2005/8/layout/arrow2"/>
    <dgm:cxn modelId="{1674431D-0BF6-4002-80C9-DDF4A4D91147}" type="presParOf" srcId="{F742AF8C-8D42-4A4F-9A58-BA1CCDB12BA7}" destId="{97BFD7FC-9032-4F85-9FB6-F60A10AD0A2F}" srcOrd="4" destOrd="0" presId="urn:microsoft.com/office/officeart/2005/8/layout/arrow2"/>
    <dgm:cxn modelId="{585E5EB1-5BA1-4571-B4D4-2630662DD0DE}" type="presParOf" srcId="{F742AF8C-8D42-4A4F-9A58-BA1CCDB12BA7}" destId="{EF8C0098-24F3-4AC0-B8A5-E1408B44FAF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C13784-978F-402D-A974-C7A016A4D8EA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751F3B8D-D47E-4A2D-A681-89E63DBCE537}">
      <dgm:prSet custT="1"/>
      <dgm:spPr/>
      <dgm:t>
        <a:bodyPr/>
        <a:lstStyle/>
        <a:p>
          <a:pPr marL="358775" indent="-358775"/>
          <a:r>
            <a:rPr lang="en-US" sz="2400" dirty="0" err="1" smtClean="0"/>
            <a:t>Menggambarkan</a:t>
          </a:r>
          <a:r>
            <a:rPr lang="en-US" sz="2400" dirty="0" smtClean="0"/>
            <a:t> </a:t>
          </a:r>
          <a:r>
            <a:rPr lang="en-US" sz="2800" b="1" dirty="0" err="1" smtClean="0"/>
            <a:t>visi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b="1" dirty="0" err="1" smtClean="0"/>
            <a:t>misi</a:t>
          </a:r>
          <a:r>
            <a:rPr lang="en-US" sz="2400" dirty="0" smtClean="0"/>
            <a:t> </a:t>
          </a:r>
          <a:r>
            <a:rPr lang="en-US" sz="2400" dirty="0" err="1" smtClean="0"/>
            <a:t>Muhammadiyah</a:t>
          </a:r>
          <a:r>
            <a:rPr lang="en-US" sz="2400" dirty="0" smtClean="0"/>
            <a:t> </a:t>
          </a:r>
          <a:r>
            <a:rPr lang="en-US" sz="2400" dirty="0" err="1" smtClean="0"/>
            <a:t>dalam</a:t>
          </a:r>
          <a:r>
            <a:rPr lang="en-US" sz="2400" dirty="0" smtClean="0"/>
            <a:t> </a:t>
          </a:r>
          <a:r>
            <a:rPr lang="en-US" sz="2400" dirty="0" err="1" smtClean="0"/>
            <a:t>mewujudkan</a:t>
          </a:r>
          <a:r>
            <a:rPr lang="en-US" sz="2400" dirty="0" smtClean="0"/>
            <a:t> Islam </a:t>
          </a:r>
          <a:r>
            <a:rPr lang="en-US" sz="2400" dirty="0" err="1" smtClean="0"/>
            <a:t>sebagai</a:t>
          </a:r>
          <a:r>
            <a:rPr lang="en-US" sz="2400" dirty="0" smtClean="0"/>
            <a:t> agama yang </a:t>
          </a:r>
          <a:r>
            <a:rPr lang="en-US" sz="2400" dirty="0" err="1" smtClean="0"/>
            <a:t>membawa</a:t>
          </a:r>
          <a:r>
            <a:rPr lang="en-US" sz="2400" dirty="0" smtClean="0"/>
            <a:t> </a:t>
          </a:r>
          <a:r>
            <a:rPr lang="en-US" sz="2400" dirty="0" err="1" smtClean="0"/>
            <a:t>kemajuan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pencerahan</a:t>
          </a:r>
          <a:r>
            <a:rPr lang="en-US" sz="2400" dirty="0" smtClean="0"/>
            <a:t> </a:t>
          </a:r>
          <a:r>
            <a:rPr lang="en-US" sz="2400" dirty="0" err="1" smtClean="0"/>
            <a:t>bagi</a:t>
          </a:r>
          <a:r>
            <a:rPr lang="en-US" sz="2400" dirty="0" smtClean="0"/>
            <a:t> </a:t>
          </a:r>
          <a:r>
            <a:rPr lang="en-US" sz="2400" dirty="0" err="1" smtClean="0"/>
            <a:t>umat</a:t>
          </a:r>
          <a:r>
            <a:rPr lang="en-US" sz="2400" dirty="0" smtClean="0"/>
            <a:t> </a:t>
          </a:r>
          <a:r>
            <a:rPr lang="en-US" sz="2400" dirty="0" err="1" smtClean="0"/>
            <a:t>manusia</a:t>
          </a:r>
          <a:r>
            <a:rPr lang="en-US" sz="2400" dirty="0" smtClean="0"/>
            <a:t>. </a:t>
          </a:r>
          <a:endParaRPr lang="en-ID" sz="2400" b="1" u="sng" dirty="0"/>
        </a:p>
      </dgm:t>
    </dgm:pt>
    <dgm:pt modelId="{39900572-14EA-4AE2-8036-1EBECC899A76}" type="parTrans" cxnId="{FF3EB078-5ACD-40DA-9218-F407D15757FB}">
      <dgm:prSet/>
      <dgm:spPr/>
      <dgm:t>
        <a:bodyPr/>
        <a:lstStyle/>
        <a:p>
          <a:endParaRPr lang="en-ID" sz="2400"/>
        </a:p>
      </dgm:t>
    </dgm:pt>
    <dgm:pt modelId="{3CACC4C9-3E66-4C20-9D3C-BD948ADFD52F}" type="sibTrans" cxnId="{FF3EB078-5ACD-40DA-9218-F407D15757FB}">
      <dgm:prSet/>
      <dgm:spPr/>
      <dgm:t>
        <a:bodyPr/>
        <a:lstStyle/>
        <a:p>
          <a:endParaRPr lang="en-ID" sz="2400"/>
        </a:p>
      </dgm:t>
    </dgm:pt>
    <dgm:pt modelId="{7C2B7563-43CE-49A2-8A75-0F0BC4D1353C}">
      <dgm:prSet custT="1"/>
      <dgm:spPr/>
      <dgm:t>
        <a:bodyPr/>
        <a:lstStyle/>
        <a:p>
          <a:pPr marL="358775" indent="-358775"/>
          <a:r>
            <a:rPr lang="en-US" sz="2400" dirty="0" err="1" smtClean="0"/>
            <a:t>Berakar</a:t>
          </a:r>
          <a:r>
            <a:rPr lang="en-US" sz="2400" dirty="0" smtClean="0"/>
            <a:t> </a:t>
          </a:r>
          <a:r>
            <a:rPr lang="en-US" sz="2400" dirty="0" err="1" smtClean="0"/>
            <a:t>pada</a:t>
          </a:r>
          <a:r>
            <a:rPr lang="en-US" sz="2400" dirty="0" smtClean="0"/>
            <a:t> </a:t>
          </a:r>
          <a:r>
            <a:rPr lang="en-US" sz="2400" dirty="0" err="1" smtClean="0"/>
            <a:t>pemikiran</a:t>
          </a:r>
          <a:r>
            <a:rPr lang="en-US" sz="2400" dirty="0" smtClean="0"/>
            <a:t> </a:t>
          </a:r>
          <a:r>
            <a:rPr lang="en-US" sz="2400" dirty="0" err="1" smtClean="0"/>
            <a:t>pendiri</a:t>
          </a:r>
          <a:r>
            <a:rPr lang="en-US" sz="2400" dirty="0" smtClean="0"/>
            <a:t> </a:t>
          </a:r>
          <a:r>
            <a:rPr lang="en-US" sz="2400" dirty="0" err="1" smtClean="0"/>
            <a:t>Muhammadiyah</a:t>
          </a:r>
          <a:r>
            <a:rPr lang="en-US" sz="2400" dirty="0" smtClean="0"/>
            <a:t>, </a:t>
          </a:r>
          <a:r>
            <a:rPr lang="en-US" sz="2400" dirty="0" err="1" smtClean="0"/>
            <a:t>Kyai</a:t>
          </a:r>
          <a:r>
            <a:rPr lang="en-US" sz="2400" dirty="0" smtClean="0"/>
            <a:t> Haji Ahmad </a:t>
          </a:r>
          <a:r>
            <a:rPr lang="en-US" sz="2400" dirty="0" err="1" smtClean="0"/>
            <a:t>Dahlan</a:t>
          </a:r>
          <a:r>
            <a:rPr lang="en-US" sz="2400" dirty="0" smtClean="0"/>
            <a:t>, yang </a:t>
          </a:r>
          <a:r>
            <a:rPr lang="en-US" sz="2400" dirty="0" err="1" smtClean="0"/>
            <a:t>menekankan</a:t>
          </a:r>
          <a:r>
            <a:rPr lang="en-US" sz="2400" dirty="0" smtClean="0"/>
            <a:t> </a:t>
          </a:r>
          <a:r>
            <a:rPr lang="en-US" sz="2400" dirty="0" err="1" smtClean="0"/>
            <a:t>pentingnya</a:t>
          </a:r>
          <a:r>
            <a:rPr lang="en-US" sz="2400" dirty="0" smtClean="0"/>
            <a:t> </a:t>
          </a:r>
          <a:r>
            <a:rPr lang="en-US" sz="2800" b="1" dirty="0" smtClean="0"/>
            <a:t>Islam </a:t>
          </a:r>
          <a:r>
            <a:rPr lang="en-US" sz="2800" b="1" dirty="0" err="1" smtClean="0"/>
            <a:t>sebagai</a:t>
          </a:r>
          <a:r>
            <a:rPr lang="en-US" sz="2800" b="1" dirty="0" smtClean="0"/>
            <a:t> </a:t>
          </a:r>
          <a:r>
            <a:rPr lang="en-US" sz="2800" b="1" dirty="0" err="1" smtClean="0"/>
            <a:t>sumber</a:t>
          </a:r>
          <a:r>
            <a:rPr lang="en-US" sz="2800" b="1" dirty="0" smtClean="0"/>
            <a:t> </a:t>
          </a:r>
          <a:r>
            <a:rPr lang="en-US" sz="2800" b="1" dirty="0" err="1" smtClean="0"/>
            <a:t>kemajuan</a:t>
          </a:r>
          <a:r>
            <a:rPr lang="en-US" sz="2800" b="1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pembaruan</a:t>
          </a:r>
          <a:r>
            <a:rPr lang="en-US" sz="2400" dirty="0" smtClean="0"/>
            <a:t>.
</a:t>
          </a:r>
          <a:endParaRPr lang="en-ID" sz="2400" dirty="0"/>
        </a:p>
      </dgm:t>
    </dgm:pt>
    <dgm:pt modelId="{8F2409B7-B17B-4215-9B5B-5FB04AFFBE01}" type="parTrans" cxnId="{E7F77061-A5D5-4742-A152-C407225A762C}">
      <dgm:prSet/>
      <dgm:spPr/>
      <dgm:t>
        <a:bodyPr/>
        <a:lstStyle/>
        <a:p>
          <a:endParaRPr lang="en-ID" sz="2400"/>
        </a:p>
      </dgm:t>
    </dgm:pt>
    <dgm:pt modelId="{743FCB91-7153-454C-A0B0-A8F661BC4D06}" type="sibTrans" cxnId="{E7F77061-A5D5-4742-A152-C407225A762C}">
      <dgm:prSet/>
      <dgm:spPr/>
      <dgm:t>
        <a:bodyPr/>
        <a:lstStyle/>
        <a:p>
          <a:endParaRPr lang="en-ID" sz="2400"/>
        </a:p>
      </dgm:t>
    </dgm:pt>
    <dgm:pt modelId="{0255BBC9-823C-4A41-B37A-733338EFA4B9}">
      <dgm:prSet custT="1"/>
      <dgm:spPr/>
      <dgm:t>
        <a:bodyPr/>
        <a:lstStyle/>
        <a:p>
          <a:pPr marL="358775" indent="-358775"/>
          <a:r>
            <a:rPr lang="en-US" sz="2400" dirty="0" smtClean="0"/>
            <a:t>Islam </a:t>
          </a:r>
          <a:r>
            <a:rPr lang="en-US" sz="2400" dirty="0" err="1" smtClean="0"/>
            <a:t>sebagai</a:t>
          </a:r>
          <a:r>
            <a:rPr lang="en-US" sz="2400" dirty="0" smtClean="0"/>
            <a:t> agama yang </a:t>
          </a:r>
          <a:r>
            <a:rPr lang="en-US" sz="2400" dirty="0" err="1" smtClean="0"/>
            <a:t>mengandung</a:t>
          </a:r>
          <a:r>
            <a:rPr lang="en-US" sz="2400" dirty="0" smtClean="0"/>
            <a:t> </a:t>
          </a:r>
          <a:r>
            <a:rPr lang="en-US" sz="2400" dirty="0" err="1" smtClean="0"/>
            <a:t>nilai-nilai</a:t>
          </a:r>
          <a:r>
            <a:rPr lang="en-US" sz="2400" dirty="0" smtClean="0"/>
            <a:t> </a:t>
          </a:r>
          <a:r>
            <a:rPr lang="en-US" sz="2400" dirty="0" err="1" smtClean="0"/>
            <a:t>kemajuan</a:t>
          </a:r>
          <a:r>
            <a:rPr lang="en-US" sz="2400" dirty="0" smtClean="0"/>
            <a:t>,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berupaya</a:t>
          </a:r>
          <a:r>
            <a:rPr lang="en-US" sz="2400" dirty="0" smtClean="0"/>
            <a:t> </a:t>
          </a:r>
          <a:r>
            <a:rPr lang="en-US" sz="2400" b="1" dirty="0" err="1" smtClean="0"/>
            <a:t>mengaktualisasikan</a:t>
          </a:r>
          <a:r>
            <a:rPr lang="en-US" sz="2400" dirty="0" smtClean="0"/>
            <a:t> </a:t>
          </a:r>
          <a:r>
            <a:rPr lang="en-US" sz="2400" dirty="0" err="1" smtClean="0"/>
            <a:t>ajaran</a:t>
          </a:r>
          <a:r>
            <a:rPr lang="en-US" sz="2400" dirty="0" smtClean="0"/>
            <a:t> Islam </a:t>
          </a:r>
          <a:r>
            <a:rPr lang="en-US" sz="2400" dirty="0" err="1" smtClean="0"/>
            <a:t>dalam</a:t>
          </a:r>
          <a:r>
            <a:rPr lang="en-US" sz="2400" dirty="0" smtClean="0"/>
            <a:t> </a:t>
          </a:r>
          <a:r>
            <a:rPr lang="en-US" sz="2400" dirty="0" err="1" smtClean="0"/>
            <a:t>konteks</a:t>
          </a:r>
          <a:r>
            <a:rPr lang="en-US" sz="2400" dirty="0" smtClean="0"/>
            <a:t> </a:t>
          </a:r>
          <a:r>
            <a:rPr lang="en-US" sz="2400" dirty="0" err="1" smtClean="0"/>
            <a:t>kehidupan</a:t>
          </a:r>
          <a:r>
            <a:rPr lang="en-US" sz="2400" dirty="0" smtClean="0"/>
            <a:t> modern </a:t>
          </a:r>
          <a:r>
            <a:rPr lang="en-US" sz="2400" dirty="0" err="1" smtClean="0"/>
            <a:t>untuk</a:t>
          </a:r>
          <a:r>
            <a:rPr lang="en-US" sz="2400" dirty="0" smtClean="0"/>
            <a:t> </a:t>
          </a:r>
          <a:r>
            <a:rPr lang="en-US" sz="2400" dirty="0" err="1" smtClean="0"/>
            <a:t>membawa</a:t>
          </a:r>
          <a:r>
            <a:rPr lang="en-US" sz="2400" dirty="0" smtClean="0"/>
            <a:t> </a:t>
          </a:r>
          <a:r>
            <a:rPr lang="en-US" sz="2400" b="1" dirty="0" err="1" smtClean="0"/>
            <a:t>rahmat</a:t>
          </a:r>
          <a:r>
            <a:rPr lang="en-US" sz="2400" b="1" dirty="0" smtClean="0"/>
            <a:t> </a:t>
          </a:r>
          <a:r>
            <a:rPr lang="en-US" sz="2400" b="1" dirty="0" err="1" smtClean="0"/>
            <a:t>bagi</a:t>
          </a:r>
          <a:r>
            <a:rPr lang="en-US" sz="2400" b="1" dirty="0" smtClean="0"/>
            <a:t> </a:t>
          </a:r>
          <a:r>
            <a:rPr lang="en-US" sz="2400" b="1" dirty="0" err="1" smtClean="0"/>
            <a:t>semesta</a:t>
          </a:r>
          <a:r>
            <a:rPr lang="en-US" sz="2400" b="1" dirty="0" smtClean="0"/>
            <a:t> </a:t>
          </a:r>
          <a:r>
            <a:rPr lang="en-US" sz="2400" b="1" dirty="0" err="1" smtClean="0"/>
            <a:t>alam</a:t>
          </a:r>
          <a:r>
            <a:rPr lang="en-US" sz="2400" dirty="0" smtClean="0"/>
            <a:t>.</a:t>
          </a:r>
          <a:endParaRPr lang="en-ID" sz="2400" dirty="0"/>
        </a:p>
      </dgm:t>
    </dgm:pt>
    <dgm:pt modelId="{736D659F-AE2F-483B-8221-B9C40A502202}" type="parTrans" cxnId="{E4FE5E89-A7A3-44B9-80E1-BCC072DD61ED}">
      <dgm:prSet/>
      <dgm:spPr/>
      <dgm:t>
        <a:bodyPr/>
        <a:lstStyle/>
        <a:p>
          <a:endParaRPr lang="en-ID" sz="2400"/>
        </a:p>
      </dgm:t>
    </dgm:pt>
    <dgm:pt modelId="{BCA85D8F-C25D-4347-8E7F-7F72C35596A1}" type="sibTrans" cxnId="{E4FE5E89-A7A3-44B9-80E1-BCC072DD61ED}">
      <dgm:prSet/>
      <dgm:spPr/>
      <dgm:t>
        <a:bodyPr/>
        <a:lstStyle/>
        <a:p>
          <a:endParaRPr lang="en-ID" sz="2400"/>
        </a:p>
      </dgm:t>
    </dgm:pt>
    <dgm:pt modelId="{BFC159CE-6468-4DF5-96F7-5759F9DE2E18}" type="pres">
      <dgm:prSet presAssocID="{84C13784-978F-402D-A974-C7A016A4D8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AE0F9D8-C257-4F67-901D-7D22882D4A60}" type="pres">
      <dgm:prSet presAssocID="{84C13784-978F-402D-A974-C7A016A4D8EA}" presName="Name1" presStyleCnt="0"/>
      <dgm:spPr/>
    </dgm:pt>
    <dgm:pt modelId="{29042518-9261-4F05-B253-7FCF10056BE8}" type="pres">
      <dgm:prSet presAssocID="{84C13784-978F-402D-A974-C7A016A4D8EA}" presName="cycle" presStyleCnt="0"/>
      <dgm:spPr/>
    </dgm:pt>
    <dgm:pt modelId="{A3E1A1BE-7DDD-43A4-BF0F-576D64983BC4}" type="pres">
      <dgm:prSet presAssocID="{84C13784-978F-402D-A974-C7A016A4D8EA}" presName="srcNode" presStyleLbl="node1" presStyleIdx="0" presStyleCnt="3"/>
      <dgm:spPr/>
    </dgm:pt>
    <dgm:pt modelId="{FCB179F2-C8A8-49B0-A9BE-CBD9A244020F}" type="pres">
      <dgm:prSet presAssocID="{84C13784-978F-402D-A974-C7A016A4D8EA}" presName="conn" presStyleLbl="parChTrans1D2" presStyleIdx="0" presStyleCnt="1"/>
      <dgm:spPr/>
      <dgm:t>
        <a:bodyPr/>
        <a:lstStyle/>
        <a:p>
          <a:endParaRPr lang="en-US"/>
        </a:p>
      </dgm:t>
    </dgm:pt>
    <dgm:pt modelId="{4C47A321-9CF0-486F-AA41-BFCA4A5A69CF}" type="pres">
      <dgm:prSet presAssocID="{84C13784-978F-402D-A974-C7A016A4D8EA}" presName="extraNode" presStyleLbl="node1" presStyleIdx="0" presStyleCnt="3"/>
      <dgm:spPr/>
    </dgm:pt>
    <dgm:pt modelId="{D433BE6E-3C26-4E36-B835-5FE808C34A39}" type="pres">
      <dgm:prSet presAssocID="{84C13784-978F-402D-A974-C7A016A4D8EA}" presName="dstNode" presStyleLbl="node1" presStyleIdx="0" presStyleCnt="3"/>
      <dgm:spPr/>
    </dgm:pt>
    <dgm:pt modelId="{171E88DE-C84C-4442-B1BC-1320B041E3F2}" type="pres">
      <dgm:prSet presAssocID="{751F3B8D-D47E-4A2D-A681-89E63DBCE537}" presName="text_1" presStyleLbl="node1" presStyleIdx="0" presStyleCnt="3" custScaleY="135613" custLinFactNeighborX="-4" custLinFactNeighborY="-4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FD610-3A1A-43D9-9CE8-58EBF99C131E}" type="pres">
      <dgm:prSet presAssocID="{751F3B8D-D47E-4A2D-A681-89E63DBCE537}" presName="accent_1" presStyleCnt="0"/>
      <dgm:spPr/>
    </dgm:pt>
    <dgm:pt modelId="{700384A3-D3CA-470F-9AAC-D3EBBB3F5056}" type="pres">
      <dgm:prSet presAssocID="{751F3B8D-D47E-4A2D-A681-89E63DBCE537}" presName="accentRepeatNode" presStyleLbl="solidFgAcc1" presStyleIdx="0" presStyleCnt="3" custScaleX="112231" custScaleY="112231" custLinFactNeighborX="-6555"/>
      <dgm:spPr/>
    </dgm:pt>
    <dgm:pt modelId="{A4F7B225-1AAB-4AEF-8019-25216DC77BAA}" type="pres">
      <dgm:prSet presAssocID="{7C2B7563-43CE-49A2-8A75-0F0BC4D1353C}" presName="text_2" presStyleLbl="node1" presStyleIdx="1" presStyleCnt="3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58678-90D8-4374-BDCF-9E06E74A9E1E}" type="pres">
      <dgm:prSet presAssocID="{7C2B7563-43CE-49A2-8A75-0F0BC4D1353C}" presName="accent_2" presStyleCnt="0"/>
      <dgm:spPr/>
    </dgm:pt>
    <dgm:pt modelId="{F4E1CC7D-F640-4C96-8702-D42F0252D029}" type="pres">
      <dgm:prSet presAssocID="{7C2B7563-43CE-49A2-8A75-0F0BC4D1353C}" presName="accentRepeatNode" presStyleLbl="solidFgAcc1" presStyleIdx="1" presStyleCnt="3" custScaleX="112231" custScaleY="112231" custLinFactNeighborX="-6555"/>
      <dgm:spPr/>
    </dgm:pt>
    <dgm:pt modelId="{9F02D56F-C9CB-4649-84A0-5F97709C3C3A}" type="pres">
      <dgm:prSet presAssocID="{0255BBC9-823C-4A41-B37A-733338EFA4B9}" presName="text_3" presStyleLbl="node1" presStyleIdx="2" presStyleCnt="3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1B40FD-22EA-4F24-B85A-7E1B2B22AF1C}" type="pres">
      <dgm:prSet presAssocID="{0255BBC9-823C-4A41-B37A-733338EFA4B9}" presName="accent_3" presStyleCnt="0"/>
      <dgm:spPr/>
    </dgm:pt>
    <dgm:pt modelId="{55078A05-F1E0-46C1-AE0C-D1249D7677BB}" type="pres">
      <dgm:prSet presAssocID="{0255BBC9-823C-4A41-B37A-733338EFA4B9}" presName="accentRepeatNode" presStyleLbl="solidFgAcc1" presStyleIdx="2" presStyleCnt="3" custScaleX="112231" custScaleY="112231" custLinFactNeighborX="-6555"/>
      <dgm:spPr/>
    </dgm:pt>
  </dgm:ptLst>
  <dgm:cxnLst>
    <dgm:cxn modelId="{E09656CB-C60B-4A93-B29D-FBA8343D385C}" type="presOf" srcId="{0255BBC9-823C-4A41-B37A-733338EFA4B9}" destId="{9F02D56F-C9CB-4649-84A0-5F97709C3C3A}" srcOrd="0" destOrd="0" presId="urn:microsoft.com/office/officeart/2008/layout/VerticalCurvedList"/>
    <dgm:cxn modelId="{E4FE5E89-A7A3-44B9-80E1-BCC072DD61ED}" srcId="{84C13784-978F-402D-A974-C7A016A4D8EA}" destId="{0255BBC9-823C-4A41-B37A-733338EFA4B9}" srcOrd="2" destOrd="0" parTransId="{736D659F-AE2F-483B-8221-B9C40A502202}" sibTransId="{BCA85D8F-C25D-4347-8E7F-7F72C35596A1}"/>
    <dgm:cxn modelId="{E7F77061-A5D5-4742-A152-C407225A762C}" srcId="{84C13784-978F-402D-A974-C7A016A4D8EA}" destId="{7C2B7563-43CE-49A2-8A75-0F0BC4D1353C}" srcOrd="1" destOrd="0" parTransId="{8F2409B7-B17B-4215-9B5B-5FB04AFFBE01}" sibTransId="{743FCB91-7153-454C-A0B0-A8F661BC4D06}"/>
    <dgm:cxn modelId="{3DF5D9FF-B233-408E-87AF-2C91347D614C}" type="presOf" srcId="{7C2B7563-43CE-49A2-8A75-0F0BC4D1353C}" destId="{A4F7B225-1AAB-4AEF-8019-25216DC77BAA}" srcOrd="0" destOrd="0" presId="urn:microsoft.com/office/officeart/2008/layout/VerticalCurvedList"/>
    <dgm:cxn modelId="{DD8A3E6A-01C8-4EB0-AD8A-3DD15259192C}" type="presOf" srcId="{3CACC4C9-3E66-4C20-9D3C-BD948ADFD52F}" destId="{FCB179F2-C8A8-49B0-A9BE-CBD9A244020F}" srcOrd="0" destOrd="0" presId="urn:microsoft.com/office/officeart/2008/layout/VerticalCurvedList"/>
    <dgm:cxn modelId="{C3497920-72F9-4074-8A4E-D88BFDC8DC11}" type="presOf" srcId="{84C13784-978F-402D-A974-C7A016A4D8EA}" destId="{BFC159CE-6468-4DF5-96F7-5759F9DE2E18}" srcOrd="0" destOrd="0" presId="urn:microsoft.com/office/officeart/2008/layout/VerticalCurvedList"/>
    <dgm:cxn modelId="{FF3EB078-5ACD-40DA-9218-F407D15757FB}" srcId="{84C13784-978F-402D-A974-C7A016A4D8EA}" destId="{751F3B8D-D47E-4A2D-A681-89E63DBCE537}" srcOrd="0" destOrd="0" parTransId="{39900572-14EA-4AE2-8036-1EBECC899A76}" sibTransId="{3CACC4C9-3E66-4C20-9D3C-BD948ADFD52F}"/>
    <dgm:cxn modelId="{B9D5A560-6065-4074-8A5E-D563A8ABE351}" type="presOf" srcId="{751F3B8D-D47E-4A2D-A681-89E63DBCE537}" destId="{171E88DE-C84C-4442-B1BC-1320B041E3F2}" srcOrd="0" destOrd="0" presId="urn:microsoft.com/office/officeart/2008/layout/VerticalCurvedList"/>
    <dgm:cxn modelId="{FB60DF6F-6A56-45BD-81C2-6394B8203A73}" type="presParOf" srcId="{BFC159CE-6468-4DF5-96F7-5759F9DE2E18}" destId="{4AE0F9D8-C257-4F67-901D-7D22882D4A60}" srcOrd="0" destOrd="0" presId="urn:microsoft.com/office/officeart/2008/layout/VerticalCurvedList"/>
    <dgm:cxn modelId="{A5DCB890-8C33-4431-8432-7DDD368EFD43}" type="presParOf" srcId="{4AE0F9D8-C257-4F67-901D-7D22882D4A60}" destId="{29042518-9261-4F05-B253-7FCF10056BE8}" srcOrd="0" destOrd="0" presId="urn:microsoft.com/office/officeart/2008/layout/VerticalCurvedList"/>
    <dgm:cxn modelId="{6535A225-9496-41C2-A6A4-501DE4487ED6}" type="presParOf" srcId="{29042518-9261-4F05-B253-7FCF10056BE8}" destId="{A3E1A1BE-7DDD-43A4-BF0F-576D64983BC4}" srcOrd="0" destOrd="0" presId="urn:microsoft.com/office/officeart/2008/layout/VerticalCurvedList"/>
    <dgm:cxn modelId="{863DB34C-EBCA-4DC4-8481-34E32B20BC3C}" type="presParOf" srcId="{29042518-9261-4F05-B253-7FCF10056BE8}" destId="{FCB179F2-C8A8-49B0-A9BE-CBD9A244020F}" srcOrd="1" destOrd="0" presId="urn:microsoft.com/office/officeart/2008/layout/VerticalCurvedList"/>
    <dgm:cxn modelId="{442CE28C-27BC-4FE5-B035-0D51C208ABC8}" type="presParOf" srcId="{29042518-9261-4F05-B253-7FCF10056BE8}" destId="{4C47A321-9CF0-486F-AA41-BFCA4A5A69CF}" srcOrd="2" destOrd="0" presId="urn:microsoft.com/office/officeart/2008/layout/VerticalCurvedList"/>
    <dgm:cxn modelId="{0A4A7FBB-058E-48BD-ADAF-72A983436EA2}" type="presParOf" srcId="{29042518-9261-4F05-B253-7FCF10056BE8}" destId="{D433BE6E-3C26-4E36-B835-5FE808C34A39}" srcOrd="3" destOrd="0" presId="urn:microsoft.com/office/officeart/2008/layout/VerticalCurvedList"/>
    <dgm:cxn modelId="{6D537797-DFBC-4201-ABBC-DFD249EDD463}" type="presParOf" srcId="{4AE0F9D8-C257-4F67-901D-7D22882D4A60}" destId="{171E88DE-C84C-4442-B1BC-1320B041E3F2}" srcOrd="1" destOrd="0" presId="urn:microsoft.com/office/officeart/2008/layout/VerticalCurvedList"/>
    <dgm:cxn modelId="{3ED4907B-25EB-4681-996C-98493538482B}" type="presParOf" srcId="{4AE0F9D8-C257-4F67-901D-7D22882D4A60}" destId="{F44FD610-3A1A-43D9-9CE8-58EBF99C131E}" srcOrd="2" destOrd="0" presId="urn:microsoft.com/office/officeart/2008/layout/VerticalCurvedList"/>
    <dgm:cxn modelId="{37E65E74-5187-437B-99A1-4D6E0AC30E06}" type="presParOf" srcId="{F44FD610-3A1A-43D9-9CE8-58EBF99C131E}" destId="{700384A3-D3CA-470F-9AAC-D3EBBB3F5056}" srcOrd="0" destOrd="0" presId="urn:microsoft.com/office/officeart/2008/layout/VerticalCurvedList"/>
    <dgm:cxn modelId="{7C1032E1-4751-4AC9-A149-D9F0FF1C2B5E}" type="presParOf" srcId="{4AE0F9D8-C257-4F67-901D-7D22882D4A60}" destId="{A4F7B225-1AAB-4AEF-8019-25216DC77BAA}" srcOrd="3" destOrd="0" presId="urn:microsoft.com/office/officeart/2008/layout/VerticalCurvedList"/>
    <dgm:cxn modelId="{70202CD2-AB97-40CA-AD1A-E4F8FDBD668E}" type="presParOf" srcId="{4AE0F9D8-C257-4F67-901D-7D22882D4A60}" destId="{6F958678-90D8-4374-BDCF-9E06E74A9E1E}" srcOrd="4" destOrd="0" presId="urn:microsoft.com/office/officeart/2008/layout/VerticalCurvedList"/>
    <dgm:cxn modelId="{CD5E2066-5F8E-450D-99B3-2A04AAF3C35A}" type="presParOf" srcId="{6F958678-90D8-4374-BDCF-9E06E74A9E1E}" destId="{F4E1CC7D-F640-4C96-8702-D42F0252D029}" srcOrd="0" destOrd="0" presId="urn:microsoft.com/office/officeart/2008/layout/VerticalCurvedList"/>
    <dgm:cxn modelId="{421861A3-9480-4822-AB44-5BB924D2892B}" type="presParOf" srcId="{4AE0F9D8-C257-4F67-901D-7D22882D4A60}" destId="{9F02D56F-C9CB-4649-84A0-5F97709C3C3A}" srcOrd="5" destOrd="0" presId="urn:microsoft.com/office/officeart/2008/layout/VerticalCurvedList"/>
    <dgm:cxn modelId="{1A68DDB5-C593-4A61-85FB-4008A56FE1CD}" type="presParOf" srcId="{4AE0F9D8-C257-4F67-901D-7D22882D4A60}" destId="{A21B40FD-22EA-4F24-B85A-7E1B2B22AF1C}" srcOrd="6" destOrd="0" presId="urn:microsoft.com/office/officeart/2008/layout/VerticalCurvedList"/>
    <dgm:cxn modelId="{B4BD37B3-34A7-45B9-8AE5-53B769446340}" type="presParOf" srcId="{A21B40FD-22EA-4F24-B85A-7E1B2B22AF1C}" destId="{55078A05-F1E0-46C1-AE0C-D1249D7677B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C13784-978F-402D-A974-C7A016A4D8EA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751F3B8D-D47E-4A2D-A681-89E63DBCE537}">
      <dgm:prSet custT="1"/>
      <dgm:spPr/>
      <dgm:t>
        <a:bodyPr/>
        <a:lstStyle/>
        <a:p>
          <a:pPr marL="358775" indent="-358775"/>
          <a:r>
            <a:rPr lang="en-US" sz="2400" dirty="0" smtClean="0"/>
            <a:t>1 </a:t>
          </a:r>
          <a:r>
            <a:rPr lang="sv-SE" sz="2400" b="1" dirty="0" smtClean="0"/>
            <a:t>Berlandaskan Tauhid.</a:t>
          </a:r>
          <a:r>
            <a:rPr lang="sv-SE" sz="2400" dirty="0" smtClean="0"/>
            <a:t> Pentingnya tauhid yang murni, menolak sinkretisme, relativisme agama, dan syirik.</a:t>
          </a:r>
          <a:r>
            <a:rPr lang="en-US" sz="2400" dirty="0" smtClean="0"/>
            <a:t> </a:t>
          </a:r>
          <a:endParaRPr lang="en-ID" sz="2400" b="1" u="sng" dirty="0"/>
        </a:p>
      </dgm:t>
    </dgm:pt>
    <dgm:pt modelId="{39900572-14EA-4AE2-8036-1EBECC899A76}" type="parTrans" cxnId="{FF3EB078-5ACD-40DA-9218-F407D15757FB}">
      <dgm:prSet/>
      <dgm:spPr/>
      <dgm:t>
        <a:bodyPr/>
        <a:lstStyle/>
        <a:p>
          <a:endParaRPr lang="en-ID" sz="2400"/>
        </a:p>
      </dgm:t>
    </dgm:pt>
    <dgm:pt modelId="{3CACC4C9-3E66-4C20-9D3C-BD948ADFD52F}" type="sibTrans" cxnId="{FF3EB078-5ACD-40DA-9218-F407D15757FB}">
      <dgm:prSet/>
      <dgm:spPr/>
      <dgm:t>
        <a:bodyPr/>
        <a:lstStyle/>
        <a:p>
          <a:endParaRPr lang="en-ID" sz="2400"/>
        </a:p>
      </dgm:t>
    </dgm:pt>
    <dgm:pt modelId="{7C2B7563-43CE-49A2-8A75-0F0BC4D1353C}">
      <dgm:prSet custT="1"/>
      <dgm:spPr/>
      <dgm:t>
        <a:bodyPr/>
        <a:lstStyle/>
        <a:p>
          <a:pPr marL="358775" indent="-358775"/>
          <a:r>
            <a:rPr lang="en-US" sz="2400" dirty="0" smtClean="0"/>
            <a:t>2 </a:t>
          </a:r>
          <a:r>
            <a:rPr lang="en-US" sz="2400" b="1" dirty="0" err="1" smtClean="0"/>
            <a:t>Bersumber</a:t>
          </a:r>
          <a:r>
            <a:rPr lang="en-US" sz="2400" b="1" dirty="0" smtClean="0"/>
            <a:t> Al-Qur'an </a:t>
          </a:r>
          <a:r>
            <a:rPr lang="en-US" sz="2400" b="1" dirty="0" err="1" smtClean="0"/>
            <a:t>dan</a:t>
          </a:r>
          <a:r>
            <a:rPr lang="en-US" sz="2400" b="1" dirty="0" smtClean="0"/>
            <a:t> Sunnah.</a:t>
          </a:r>
          <a:r>
            <a:rPr lang="en-US" sz="2400" dirty="0" smtClean="0"/>
            <a:t> </a:t>
          </a:r>
          <a:r>
            <a:rPr lang="en-US" sz="2400" dirty="0" err="1" smtClean="0"/>
            <a:t>Sumber</a:t>
          </a:r>
          <a:r>
            <a:rPr lang="en-US" sz="2400" dirty="0" smtClean="0"/>
            <a:t> </a:t>
          </a:r>
          <a:r>
            <a:rPr lang="en-US" sz="2400" dirty="0" err="1" smtClean="0"/>
            <a:t>utama</a:t>
          </a:r>
          <a:r>
            <a:rPr lang="en-US" sz="2400" dirty="0" smtClean="0"/>
            <a:t> </a:t>
          </a:r>
          <a:r>
            <a:rPr lang="en-US" sz="2400" dirty="0" err="1" smtClean="0"/>
            <a:t>ajaran</a:t>
          </a:r>
          <a:r>
            <a:rPr lang="en-US" sz="2400" dirty="0" smtClean="0"/>
            <a:t> Islam, </a:t>
          </a:r>
          <a:r>
            <a:rPr lang="en-US" sz="2400" dirty="0" err="1" smtClean="0"/>
            <a:t>dengan</a:t>
          </a:r>
          <a:r>
            <a:rPr lang="en-US" sz="2400" dirty="0" smtClean="0"/>
            <a:t> </a:t>
          </a:r>
          <a:r>
            <a:rPr lang="en-US" sz="2400" dirty="0" err="1" smtClean="0"/>
            <a:t>pendekatan</a:t>
          </a:r>
          <a:r>
            <a:rPr lang="en-US" sz="2400" dirty="0" smtClean="0"/>
            <a:t> </a:t>
          </a:r>
          <a:r>
            <a:rPr lang="en-US" sz="2400" dirty="0" err="1" smtClean="0"/>
            <a:t>proporsional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kontekstual</a:t>
          </a:r>
          <a:r>
            <a:rPr lang="en-US" sz="2400" dirty="0" smtClean="0"/>
            <a:t> </a:t>
          </a:r>
          <a:endParaRPr lang="en-ID" sz="2400" dirty="0"/>
        </a:p>
      </dgm:t>
    </dgm:pt>
    <dgm:pt modelId="{8F2409B7-B17B-4215-9B5B-5FB04AFFBE01}" type="parTrans" cxnId="{E7F77061-A5D5-4742-A152-C407225A762C}">
      <dgm:prSet/>
      <dgm:spPr/>
      <dgm:t>
        <a:bodyPr/>
        <a:lstStyle/>
        <a:p>
          <a:endParaRPr lang="en-ID" sz="2400"/>
        </a:p>
      </dgm:t>
    </dgm:pt>
    <dgm:pt modelId="{743FCB91-7153-454C-A0B0-A8F661BC4D06}" type="sibTrans" cxnId="{E7F77061-A5D5-4742-A152-C407225A762C}">
      <dgm:prSet/>
      <dgm:spPr/>
      <dgm:t>
        <a:bodyPr/>
        <a:lstStyle/>
        <a:p>
          <a:endParaRPr lang="en-ID" sz="2400"/>
        </a:p>
      </dgm:t>
    </dgm:pt>
    <dgm:pt modelId="{0255BBC9-823C-4A41-B37A-733338EFA4B9}">
      <dgm:prSet custT="1"/>
      <dgm:spPr/>
      <dgm:t>
        <a:bodyPr/>
        <a:lstStyle/>
        <a:p>
          <a:pPr marL="358775" indent="-358775"/>
          <a:r>
            <a:rPr lang="en-US" sz="2400" dirty="0" smtClean="0"/>
            <a:t>3  </a:t>
          </a:r>
          <a:r>
            <a:rPr lang="en-US" sz="2400" b="1" dirty="0" err="1" smtClean="0"/>
            <a:t>Menghidupkan</a:t>
          </a:r>
          <a:r>
            <a:rPr lang="en-US" sz="2400" b="1" dirty="0" smtClean="0"/>
            <a:t> Ijtihad </a:t>
          </a:r>
          <a:r>
            <a:rPr lang="en-US" sz="2400" b="1" dirty="0" err="1" smtClean="0"/>
            <a:t>dan</a:t>
          </a:r>
          <a:r>
            <a:rPr lang="en-US" sz="2400" b="1" dirty="0" smtClean="0"/>
            <a:t> </a:t>
          </a:r>
          <a:r>
            <a:rPr lang="en-US" sz="2400" b="1" dirty="0" err="1" smtClean="0"/>
            <a:t>Tajdid</a:t>
          </a:r>
          <a:r>
            <a:rPr lang="en-US" sz="2400" b="1" dirty="0" smtClean="0"/>
            <a:t>.</a:t>
          </a:r>
          <a:r>
            <a:rPr lang="en-US" sz="2400" dirty="0" smtClean="0"/>
            <a:t> Ijtihad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tajdid</a:t>
          </a:r>
          <a:r>
            <a:rPr lang="en-US" sz="2400" dirty="0" smtClean="0"/>
            <a:t> </a:t>
          </a:r>
          <a:r>
            <a:rPr lang="en-US" sz="2400" dirty="0" err="1" smtClean="0"/>
            <a:t>adalah</a:t>
          </a:r>
          <a:r>
            <a:rPr lang="en-US" sz="2400" dirty="0" smtClean="0"/>
            <a:t> </a:t>
          </a:r>
          <a:r>
            <a:rPr lang="en-US" sz="2400" dirty="0" err="1" smtClean="0"/>
            <a:t>kunci</a:t>
          </a:r>
          <a:r>
            <a:rPr lang="en-US" sz="2400" dirty="0" smtClean="0"/>
            <a:t> </a:t>
          </a:r>
          <a:r>
            <a:rPr lang="en-US" sz="2400" dirty="0" err="1" smtClean="0"/>
            <a:t>untuk</a:t>
          </a:r>
          <a:r>
            <a:rPr lang="en-US" sz="2400" dirty="0" smtClean="0"/>
            <a:t> </a:t>
          </a:r>
          <a:r>
            <a:rPr lang="en-US" sz="2400" dirty="0" err="1" smtClean="0"/>
            <a:t>pembaharuan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kemajuan</a:t>
          </a:r>
          <a:r>
            <a:rPr lang="en-US" sz="2400" dirty="0" smtClean="0"/>
            <a:t> </a:t>
          </a:r>
          <a:r>
            <a:rPr lang="en-US" sz="2400" dirty="0" err="1" smtClean="0"/>
            <a:t>umat</a:t>
          </a:r>
          <a:r>
            <a:rPr lang="en-US" sz="2400" dirty="0" smtClean="0"/>
            <a:t> Islam, </a:t>
          </a:r>
          <a:r>
            <a:rPr lang="en-US" sz="2400" dirty="0" err="1" smtClean="0"/>
            <a:t>mencakup</a:t>
          </a:r>
          <a:r>
            <a:rPr lang="en-US" sz="2400" dirty="0" smtClean="0"/>
            <a:t> </a:t>
          </a:r>
          <a:r>
            <a:rPr lang="en-US" sz="2400" dirty="0" err="1" smtClean="0"/>
            <a:t>purifikasi</a:t>
          </a:r>
          <a:r>
            <a:rPr lang="en-US" sz="2400" dirty="0" smtClean="0"/>
            <a:t> </a:t>
          </a:r>
          <a:r>
            <a:rPr lang="en-US" sz="2400" dirty="0" err="1" smtClean="0"/>
            <a:t>dalam</a:t>
          </a:r>
          <a:r>
            <a:rPr lang="en-US" sz="2400" dirty="0" smtClean="0"/>
            <a:t> </a:t>
          </a:r>
          <a:r>
            <a:rPr lang="en-US" sz="2400" dirty="0" err="1" smtClean="0"/>
            <a:t>ibadah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dinamisasi</a:t>
          </a:r>
          <a:r>
            <a:rPr lang="en-US" sz="2400" dirty="0" smtClean="0"/>
            <a:t> </a:t>
          </a:r>
          <a:r>
            <a:rPr lang="en-US" sz="2400" dirty="0" err="1" smtClean="0"/>
            <a:t>dalam</a:t>
          </a:r>
          <a:r>
            <a:rPr lang="en-US" sz="2400" dirty="0" smtClean="0"/>
            <a:t> </a:t>
          </a:r>
          <a:r>
            <a:rPr lang="en-US" sz="2400" dirty="0" err="1" smtClean="0"/>
            <a:t>muamalah</a:t>
          </a:r>
          <a:r>
            <a:rPr lang="en-US" sz="2400" dirty="0" smtClean="0"/>
            <a:t> </a:t>
          </a:r>
          <a:r>
            <a:rPr lang="en-US" sz="2400" dirty="0" err="1" smtClean="0"/>
            <a:t>duniawiyah</a:t>
          </a:r>
          <a:r>
            <a:rPr lang="en-US" sz="2400" dirty="0" smtClean="0"/>
            <a:t> </a:t>
          </a:r>
          <a:endParaRPr lang="en-ID" sz="2400" dirty="0"/>
        </a:p>
      </dgm:t>
    </dgm:pt>
    <dgm:pt modelId="{736D659F-AE2F-483B-8221-B9C40A502202}" type="parTrans" cxnId="{E4FE5E89-A7A3-44B9-80E1-BCC072DD61ED}">
      <dgm:prSet/>
      <dgm:spPr/>
      <dgm:t>
        <a:bodyPr/>
        <a:lstStyle/>
        <a:p>
          <a:endParaRPr lang="en-ID" sz="2400"/>
        </a:p>
      </dgm:t>
    </dgm:pt>
    <dgm:pt modelId="{BCA85D8F-C25D-4347-8E7F-7F72C35596A1}" type="sibTrans" cxnId="{E4FE5E89-A7A3-44B9-80E1-BCC072DD61ED}">
      <dgm:prSet/>
      <dgm:spPr/>
      <dgm:t>
        <a:bodyPr/>
        <a:lstStyle/>
        <a:p>
          <a:endParaRPr lang="en-ID" sz="2400"/>
        </a:p>
      </dgm:t>
    </dgm:pt>
    <dgm:pt modelId="{1B4166ED-B4BD-4E39-B006-B670FB525E9E}">
      <dgm:prSet custT="1"/>
      <dgm:spPr/>
      <dgm:t>
        <a:bodyPr/>
        <a:lstStyle/>
        <a:p>
          <a:pPr marL="358775" indent="-358775"/>
          <a:r>
            <a:rPr lang="en-US" sz="2400" dirty="0" smtClean="0"/>
            <a:t>4  </a:t>
          </a:r>
          <a:r>
            <a:rPr lang="en-US" sz="2400" b="1" dirty="0" err="1" smtClean="0"/>
            <a:t>Mengembangkan</a:t>
          </a:r>
          <a:r>
            <a:rPr lang="en-US" sz="2400" b="1" dirty="0" smtClean="0"/>
            <a:t> </a:t>
          </a:r>
          <a:r>
            <a:rPr lang="en-US" sz="2400" b="1" dirty="0" err="1" smtClean="0"/>
            <a:t>Wasathiyah</a:t>
          </a:r>
          <a:r>
            <a:rPr lang="en-US" sz="2400" b="1" dirty="0" smtClean="0"/>
            <a:t>.</a:t>
          </a:r>
          <a:r>
            <a:rPr lang="en-US" sz="2400" dirty="0" smtClean="0"/>
            <a:t> </a:t>
          </a:r>
          <a:r>
            <a:rPr lang="en-US" sz="2400" dirty="0" err="1" smtClean="0"/>
            <a:t>Wasathiyah</a:t>
          </a:r>
          <a:r>
            <a:rPr lang="en-US" sz="2400" dirty="0" smtClean="0"/>
            <a:t> </a:t>
          </a:r>
          <a:r>
            <a:rPr lang="en-US" sz="2400" dirty="0" err="1" smtClean="0"/>
            <a:t>berarti</a:t>
          </a:r>
          <a:r>
            <a:rPr lang="en-US" sz="2400" dirty="0" smtClean="0"/>
            <a:t> </a:t>
          </a:r>
          <a:r>
            <a:rPr lang="en-US" sz="2400" dirty="0" err="1" smtClean="0"/>
            <a:t>sikap</a:t>
          </a:r>
          <a:r>
            <a:rPr lang="en-US" sz="2400" dirty="0" smtClean="0"/>
            <a:t> </a:t>
          </a:r>
          <a:r>
            <a:rPr lang="en-US" sz="2400" dirty="0" err="1" smtClean="0"/>
            <a:t>moderat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seimbang</a:t>
          </a:r>
          <a:r>
            <a:rPr lang="en-US" sz="2400" dirty="0" smtClean="0"/>
            <a:t>, </a:t>
          </a:r>
          <a:r>
            <a:rPr lang="en-US" sz="2400" dirty="0" err="1" smtClean="0"/>
            <a:t>menolak</a:t>
          </a:r>
          <a:r>
            <a:rPr lang="en-US" sz="2400" dirty="0" smtClean="0"/>
            <a:t> </a:t>
          </a:r>
          <a:r>
            <a:rPr lang="en-US" sz="2400" dirty="0" err="1" smtClean="0"/>
            <a:t>ekstremisme</a:t>
          </a:r>
          <a:r>
            <a:rPr lang="en-US" sz="2400" dirty="0" smtClean="0"/>
            <a:t> </a:t>
          </a:r>
          <a:r>
            <a:rPr lang="en-US" sz="2400" dirty="0" err="1" smtClean="0"/>
            <a:t>baik</a:t>
          </a:r>
          <a:r>
            <a:rPr lang="en-US" sz="2400" dirty="0" smtClean="0"/>
            <a:t> </a:t>
          </a:r>
          <a:r>
            <a:rPr lang="en-US" sz="2400" dirty="0" err="1" smtClean="0"/>
            <a:t>konservatisme</a:t>
          </a:r>
          <a:r>
            <a:rPr lang="en-US" sz="2400" dirty="0" smtClean="0"/>
            <a:t> </a:t>
          </a:r>
          <a:r>
            <a:rPr lang="en-US" sz="2400" dirty="0" err="1" smtClean="0"/>
            <a:t>maupun</a:t>
          </a:r>
          <a:r>
            <a:rPr lang="en-US" sz="2400" dirty="0" smtClean="0"/>
            <a:t> </a:t>
          </a:r>
          <a:r>
            <a:rPr lang="en-US" sz="2400" dirty="0" err="1" smtClean="0"/>
            <a:t>liberalisme</a:t>
          </a:r>
          <a:r>
            <a:rPr lang="en-US" sz="2400" dirty="0" smtClean="0"/>
            <a:t>. </a:t>
          </a:r>
          <a:endParaRPr lang="en-ID" sz="2400" dirty="0">
            <a:solidFill>
              <a:srgbClr val="C00000"/>
            </a:solidFill>
          </a:endParaRPr>
        </a:p>
      </dgm:t>
    </dgm:pt>
    <dgm:pt modelId="{736862DC-A32D-4F00-A398-9DF1D44DF807}" type="parTrans" cxnId="{E4E68493-04D6-4183-914B-96AA67B4A8FF}">
      <dgm:prSet/>
      <dgm:spPr/>
      <dgm:t>
        <a:bodyPr/>
        <a:lstStyle/>
        <a:p>
          <a:endParaRPr lang="en-ID" sz="2400"/>
        </a:p>
      </dgm:t>
    </dgm:pt>
    <dgm:pt modelId="{311FC167-046A-4FA7-BA1D-DD0FF0E1099F}" type="sibTrans" cxnId="{E4E68493-04D6-4183-914B-96AA67B4A8FF}">
      <dgm:prSet/>
      <dgm:spPr/>
      <dgm:t>
        <a:bodyPr/>
        <a:lstStyle/>
        <a:p>
          <a:endParaRPr lang="en-ID" sz="2400"/>
        </a:p>
      </dgm:t>
    </dgm:pt>
    <dgm:pt modelId="{FB16315F-1DBA-42AF-AF35-6F7C12EF424D}">
      <dgm:prSet custT="1"/>
      <dgm:spPr/>
      <dgm:t>
        <a:bodyPr/>
        <a:lstStyle/>
        <a:p>
          <a:pPr marL="358775" indent="-358775"/>
          <a:r>
            <a:rPr lang="en-US" sz="2400" dirty="0" smtClean="0"/>
            <a:t>5  </a:t>
          </a:r>
          <a:r>
            <a:rPr lang="en-US" sz="2400" b="1" dirty="0" err="1" smtClean="0"/>
            <a:t>Mewujudkan</a:t>
          </a:r>
          <a:r>
            <a:rPr lang="en-US" sz="2400" b="1" dirty="0" smtClean="0"/>
            <a:t> </a:t>
          </a:r>
          <a:r>
            <a:rPr lang="en-US" sz="2400" b="1" dirty="0" err="1" smtClean="0"/>
            <a:t>Rahmat</a:t>
          </a:r>
          <a:r>
            <a:rPr lang="en-US" sz="2400" b="1" dirty="0" smtClean="0"/>
            <a:t> </a:t>
          </a:r>
          <a:r>
            <a:rPr lang="en-US" sz="2400" b="1" dirty="0" err="1" smtClean="0"/>
            <a:t>bagi</a:t>
          </a:r>
          <a:r>
            <a:rPr lang="en-US" sz="2400" b="1" dirty="0" smtClean="0"/>
            <a:t> </a:t>
          </a:r>
          <a:r>
            <a:rPr lang="en-US" sz="2400" b="1" dirty="0" err="1" smtClean="0"/>
            <a:t>Semesta</a:t>
          </a:r>
          <a:r>
            <a:rPr lang="en-US" sz="2400" b="1" dirty="0" smtClean="0"/>
            <a:t> </a:t>
          </a:r>
          <a:r>
            <a:rPr lang="en-US" sz="2400" b="1" dirty="0" err="1" smtClean="0"/>
            <a:t>Alam</a:t>
          </a:r>
          <a:r>
            <a:rPr lang="en-US" sz="2400" b="1" dirty="0" smtClean="0"/>
            <a:t>. </a:t>
          </a:r>
          <a:r>
            <a:rPr lang="en-US" sz="2400" dirty="0" smtClean="0"/>
            <a:t> </a:t>
          </a:r>
          <a:r>
            <a:rPr lang="en-US" sz="2400" dirty="0" err="1" smtClean="0"/>
            <a:t>Muhammadiyah</a:t>
          </a:r>
          <a:r>
            <a:rPr lang="en-US" sz="2400" dirty="0" smtClean="0"/>
            <a:t> </a:t>
          </a:r>
          <a:r>
            <a:rPr lang="en-US" sz="2400" dirty="0" err="1" smtClean="0"/>
            <a:t>menekankan</a:t>
          </a:r>
          <a:r>
            <a:rPr lang="en-US" sz="2400" dirty="0" smtClean="0"/>
            <a:t> Islam </a:t>
          </a:r>
          <a:r>
            <a:rPr lang="en-US" sz="2400" dirty="0" err="1" smtClean="0"/>
            <a:t>sebagai</a:t>
          </a:r>
          <a:r>
            <a:rPr lang="en-US" sz="2400" dirty="0" smtClean="0"/>
            <a:t> </a:t>
          </a:r>
          <a:r>
            <a:rPr lang="en-US" sz="2400" dirty="0" err="1" smtClean="0"/>
            <a:t>rahmat</a:t>
          </a:r>
          <a:r>
            <a:rPr lang="en-US" sz="2400" dirty="0" smtClean="0"/>
            <a:t> </a:t>
          </a:r>
          <a:r>
            <a:rPr lang="en-US" sz="2400" dirty="0" err="1" smtClean="0"/>
            <a:t>untuk</a:t>
          </a:r>
          <a:r>
            <a:rPr lang="en-US" sz="2400" dirty="0" smtClean="0"/>
            <a:t> </a:t>
          </a:r>
          <a:r>
            <a:rPr lang="en-US" sz="2400" dirty="0" err="1" smtClean="0"/>
            <a:t>seluruh</a:t>
          </a:r>
          <a:r>
            <a:rPr lang="en-US" sz="2400" dirty="0" smtClean="0"/>
            <a:t> </a:t>
          </a:r>
          <a:r>
            <a:rPr lang="en-US" sz="2400" dirty="0" err="1" smtClean="0"/>
            <a:t>alam</a:t>
          </a:r>
          <a:r>
            <a:rPr lang="en-US" sz="2400" dirty="0" smtClean="0"/>
            <a:t>, </a:t>
          </a:r>
          <a:r>
            <a:rPr lang="en-US" sz="2400" dirty="0" err="1" smtClean="0"/>
            <a:t>bukan</a:t>
          </a:r>
          <a:r>
            <a:rPr lang="en-US" sz="2400" dirty="0" smtClean="0"/>
            <a:t> </a:t>
          </a:r>
          <a:r>
            <a:rPr lang="en-US" sz="2400" dirty="0" err="1" smtClean="0"/>
            <a:t>hanya</a:t>
          </a:r>
          <a:r>
            <a:rPr lang="en-US" sz="2400" dirty="0" smtClean="0"/>
            <a:t> </a:t>
          </a:r>
          <a:r>
            <a:rPr lang="en-US" sz="2400" dirty="0" err="1" smtClean="0"/>
            <a:t>umat</a:t>
          </a:r>
          <a:r>
            <a:rPr lang="en-US" sz="2400" dirty="0" smtClean="0"/>
            <a:t> Islam.</a:t>
          </a:r>
          <a:endParaRPr lang="en-ID" sz="2400" b="1" i="1" dirty="0">
            <a:solidFill>
              <a:srgbClr val="C00000"/>
            </a:solidFill>
          </a:endParaRPr>
        </a:p>
      </dgm:t>
    </dgm:pt>
    <dgm:pt modelId="{19044138-E54B-44B8-AF58-53712F9C4FA9}" type="parTrans" cxnId="{22D811F0-4CF2-4424-9A38-58FA2E8B03FD}">
      <dgm:prSet/>
      <dgm:spPr/>
      <dgm:t>
        <a:bodyPr/>
        <a:lstStyle/>
        <a:p>
          <a:endParaRPr lang="en-ID" sz="2400"/>
        </a:p>
      </dgm:t>
    </dgm:pt>
    <dgm:pt modelId="{7BAE4244-DAEC-49FF-93D8-0C7861B7B5F8}" type="sibTrans" cxnId="{22D811F0-4CF2-4424-9A38-58FA2E8B03FD}">
      <dgm:prSet/>
      <dgm:spPr/>
      <dgm:t>
        <a:bodyPr/>
        <a:lstStyle/>
        <a:p>
          <a:endParaRPr lang="en-ID" sz="2400"/>
        </a:p>
      </dgm:t>
    </dgm:pt>
    <dgm:pt modelId="{BFC159CE-6468-4DF5-96F7-5759F9DE2E18}" type="pres">
      <dgm:prSet presAssocID="{84C13784-978F-402D-A974-C7A016A4D8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AE0F9D8-C257-4F67-901D-7D22882D4A60}" type="pres">
      <dgm:prSet presAssocID="{84C13784-978F-402D-A974-C7A016A4D8EA}" presName="Name1" presStyleCnt="0"/>
      <dgm:spPr/>
    </dgm:pt>
    <dgm:pt modelId="{29042518-9261-4F05-B253-7FCF10056BE8}" type="pres">
      <dgm:prSet presAssocID="{84C13784-978F-402D-A974-C7A016A4D8EA}" presName="cycle" presStyleCnt="0"/>
      <dgm:spPr/>
    </dgm:pt>
    <dgm:pt modelId="{A3E1A1BE-7DDD-43A4-BF0F-576D64983BC4}" type="pres">
      <dgm:prSet presAssocID="{84C13784-978F-402D-A974-C7A016A4D8EA}" presName="srcNode" presStyleLbl="node1" presStyleIdx="0" presStyleCnt="5"/>
      <dgm:spPr/>
    </dgm:pt>
    <dgm:pt modelId="{FCB179F2-C8A8-49B0-A9BE-CBD9A244020F}" type="pres">
      <dgm:prSet presAssocID="{84C13784-978F-402D-A974-C7A016A4D8EA}" presName="conn" presStyleLbl="parChTrans1D2" presStyleIdx="0" presStyleCnt="1"/>
      <dgm:spPr/>
      <dgm:t>
        <a:bodyPr/>
        <a:lstStyle/>
        <a:p>
          <a:endParaRPr lang="en-US"/>
        </a:p>
      </dgm:t>
    </dgm:pt>
    <dgm:pt modelId="{4C47A321-9CF0-486F-AA41-BFCA4A5A69CF}" type="pres">
      <dgm:prSet presAssocID="{84C13784-978F-402D-A974-C7A016A4D8EA}" presName="extraNode" presStyleLbl="node1" presStyleIdx="0" presStyleCnt="5"/>
      <dgm:spPr/>
    </dgm:pt>
    <dgm:pt modelId="{D433BE6E-3C26-4E36-B835-5FE808C34A39}" type="pres">
      <dgm:prSet presAssocID="{84C13784-978F-402D-A974-C7A016A4D8EA}" presName="dstNode" presStyleLbl="node1" presStyleIdx="0" presStyleCnt="5"/>
      <dgm:spPr/>
    </dgm:pt>
    <dgm:pt modelId="{171E88DE-C84C-4442-B1BC-1320B041E3F2}" type="pres">
      <dgm:prSet presAssocID="{751F3B8D-D47E-4A2D-A681-89E63DBCE537}" presName="text_1" presStyleLbl="node1" presStyleIdx="0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FD610-3A1A-43D9-9CE8-58EBF99C131E}" type="pres">
      <dgm:prSet presAssocID="{751F3B8D-D47E-4A2D-A681-89E63DBCE537}" presName="accent_1" presStyleCnt="0"/>
      <dgm:spPr/>
    </dgm:pt>
    <dgm:pt modelId="{700384A3-D3CA-470F-9AAC-D3EBBB3F5056}" type="pres">
      <dgm:prSet presAssocID="{751F3B8D-D47E-4A2D-A681-89E63DBCE537}" presName="accentRepeatNode" presStyleLbl="solidFgAcc1" presStyleIdx="0" presStyleCnt="5" custScaleX="112231" custScaleY="112231" custLinFactNeighborX="-6555"/>
      <dgm:spPr/>
    </dgm:pt>
    <dgm:pt modelId="{A4F7B225-1AAB-4AEF-8019-25216DC77BAA}" type="pres">
      <dgm:prSet presAssocID="{7C2B7563-43CE-49A2-8A75-0F0BC4D1353C}" presName="text_2" presStyleLbl="node1" presStyleIdx="1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58678-90D8-4374-BDCF-9E06E74A9E1E}" type="pres">
      <dgm:prSet presAssocID="{7C2B7563-43CE-49A2-8A75-0F0BC4D1353C}" presName="accent_2" presStyleCnt="0"/>
      <dgm:spPr/>
    </dgm:pt>
    <dgm:pt modelId="{F4E1CC7D-F640-4C96-8702-D42F0252D029}" type="pres">
      <dgm:prSet presAssocID="{7C2B7563-43CE-49A2-8A75-0F0BC4D1353C}" presName="accentRepeatNode" presStyleLbl="solidFgAcc1" presStyleIdx="1" presStyleCnt="5" custScaleX="112231" custScaleY="112231" custLinFactNeighborX="-6555"/>
      <dgm:spPr/>
    </dgm:pt>
    <dgm:pt modelId="{9F02D56F-C9CB-4649-84A0-5F97709C3C3A}" type="pres">
      <dgm:prSet presAssocID="{0255BBC9-823C-4A41-B37A-733338EFA4B9}" presName="text_3" presStyleLbl="node1" presStyleIdx="2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1B40FD-22EA-4F24-B85A-7E1B2B22AF1C}" type="pres">
      <dgm:prSet presAssocID="{0255BBC9-823C-4A41-B37A-733338EFA4B9}" presName="accent_3" presStyleCnt="0"/>
      <dgm:spPr/>
    </dgm:pt>
    <dgm:pt modelId="{55078A05-F1E0-46C1-AE0C-D1249D7677BB}" type="pres">
      <dgm:prSet presAssocID="{0255BBC9-823C-4A41-B37A-733338EFA4B9}" presName="accentRepeatNode" presStyleLbl="solidFgAcc1" presStyleIdx="2" presStyleCnt="5" custScaleX="112231" custScaleY="112231" custLinFactNeighborX="-6555"/>
      <dgm:spPr/>
    </dgm:pt>
    <dgm:pt modelId="{842C80BF-1BE1-4549-B6E9-B0BBDA5ADD79}" type="pres">
      <dgm:prSet presAssocID="{1B4166ED-B4BD-4E39-B006-B670FB525E9E}" presName="text_4" presStyleLbl="node1" presStyleIdx="3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A6DE9B-A1DF-4D38-AE78-2868FC76A954}" type="pres">
      <dgm:prSet presAssocID="{1B4166ED-B4BD-4E39-B006-B670FB525E9E}" presName="accent_4" presStyleCnt="0"/>
      <dgm:spPr/>
    </dgm:pt>
    <dgm:pt modelId="{BDA93C59-329F-4BFC-B329-688D2FA81AFB}" type="pres">
      <dgm:prSet presAssocID="{1B4166ED-B4BD-4E39-B006-B670FB525E9E}" presName="accentRepeatNode" presStyleLbl="solidFgAcc1" presStyleIdx="3" presStyleCnt="5" custScaleX="112231" custScaleY="112231" custLinFactNeighborX="-6555"/>
      <dgm:spPr/>
    </dgm:pt>
    <dgm:pt modelId="{19CD7DF4-8C73-439E-B1BE-303862979F90}" type="pres">
      <dgm:prSet presAssocID="{FB16315F-1DBA-42AF-AF35-6F7C12EF424D}" presName="text_5" presStyleLbl="node1" presStyleIdx="4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D0989-AE6F-4277-BCEE-B3F61451D222}" type="pres">
      <dgm:prSet presAssocID="{FB16315F-1DBA-42AF-AF35-6F7C12EF424D}" presName="accent_5" presStyleCnt="0"/>
      <dgm:spPr/>
    </dgm:pt>
    <dgm:pt modelId="{56E09145-E02A-49C2-974B-67CF4E53CE69}" type="pres">
      <dgm:prSet presAssocID="{FB16315F-1DBA-42AF-AF35-6F7C12EF424D}" presName="accentRepeatNode" presStyleLbl="solidFgAcc1" presStyleIdx="4" presStyleCnt="5" custScaleX="112231" custScaleY="112231" custLinFactNeighborX="-6555"/>
      <dgm:spPr/>
    </dgm:pt>
  </dgm:ptLst>
  <dgm:cxnLst>
    <dgm:cxn modelId="{E4FE5E89-A7A3-44B9-80E1-BCC072DD61ED}" srcId="{84C13784-978F-402D-A974-C7A016A4D8EA}" destId="{0255BBC9-823C-4A41-B37A-733338EFA4B9}" srcOrd="2" destOrd="0" parTransId="{736D659F-AE2F-483B-8221-B9C40A502202}" sibTransId="{BCA85D8F-C25D-4347-8E7F-7F72C35596A1}"/>
    <dgm:cxn modelId="{E7F77061-A5D5-4742-A152-C407225A762C}" srcId="{84C13784-978F-402D-A974-C7A016A4D8EA}" destId="{7C2B7563-43CE-49A2-8A75-0F0BC4D1353C}" srcOrd="1" destOrd="0" parTransId="{8F2409B7-B17B-4215-9B5B-5FB04AFFBE01}" sibTransId="{743FCB91-7153-454C-A0B0-A8F661BC4D06}"/>
    <dgm:cxn modelId="{0B693422-4B11-4225-9F2D-0D67364B51CD}" type="presOf" srcId="{751F3B8D-D47E-4A2D-A681-89E63DBCE537}" destId="{171E88DE-C84C-4442-B1BC-1320B041E3F2}" srcOrd="0" destOrd="0" presId="urn:microsoft.com/office/officeart/2008/layout/VerticalCurvedList"/>
    <dgm:cxn modelId="{B94F45ED-138E-4159-8C5B-09F3DB8482C7}" type="presOf" srcId="{3CACC4C9-3E66-4C20-9D3C-BD948ADFD52F}" destId="{FCB179F2-C8A8-49B0-A9BE-CBD9A244020F}" srcOrd="0" destOrd="0" presId="urn:microsoft.com/office/officeart/2008/layout/VerticalCurvedList"/>
    <dgm:cxn modelId="{E4E68493-04D6-4183-914B-96AA67B4A8FF}" srcId="{84C13784-978F-402D-A974-C7A016A4D8EA}" destId="{1B4166ED-B4BD-4E39-B006-B670FB525E9E}" srcOrd="3" destOrd="0" parTransId="{736862DC-A32D-4F00-A398-9DF1D44DF807}" sibTransId="{311FC167-046A-4FA7-BA1D-DD0FF0E1099F}"/>
    <dgm:cxn modelId="{27B8D0DC-6AD7-4FD3-9245-ADC61E5BF4CB}" type="presOf" srcId="{1B4166ED-B4BD-4E39-B006-B670FB525E9E}" destId="{842C80BF-1BE1-4549-B6E9-B0BBDA5ADD79}" srcOrd="0" destOrd="0" presId="urn:microsoft.com/office/officeart/2008/layout/VerticalCurvedList"/>
    <dgm:cxn modelId="{47CEBB2D-0FF3-484A-9338-E0A282F758BB}" type="presOf" srcId="{FB16315F-1DBA-42AF-AF35-6F7C12EF424D}" destId="{19CD7DF4-8C73-439E-B1BE-303862979F90}" srcOrd="0" destOrd="0" presId="urn:microsoft.com/office/officeart/2008/layout/VerticalCurvedList"/>
    <dgm:cxn modelId="{1546B55D-9138-4D05-BBB5-3D2D4F162AB4}" type="presOf" srcId="{0255BBC9-823C-4A41-B37A-733338EFA4B9}" destId="{9F02D56F-C9CB-4649-84A0-5F97709C3C3A}" srcOrd="0" destOrd="0" presId="urn:microsoft.com/office/officeart/2008/layout/VerticalCurvedList"/>
    <dgm:cxn modelId="{22D811F0-4CF2-4424-9A38-58FA2E8B03FD}" srcId="{84C13784-978F-402D-A974-C7A016A4D8EA}" destId="{FB16315F-1DBA-42AF-AF35-6F7C12EF424D}" srcOrd="4" destOrd="0" parTransId="{19044138-E54B-44B8-AF58-53712F9C4FA9}" sibTransId="{7BAE4244-DAEC-49FF-93D8-0C7861B7B5F8}"/>
    <dgm:cxn modelId="{9609A6C3-1D67-42F2-A9FD-9DDF4D861AFD}" type="presOf" srcId="{84C13784-978F-402D-A974-C7A016A4D8EA}" destId="{BFC159CE-6468-4DF5-96F7-5759F9DE2E18}" srcOrd="0" destOrd="0" presId="urn:microsoft.com/office/officeart/2008/layout/VerticalCurvedList"/>
    <dgm:cxn modelId="{2D945793-D113-47E4-85A7-93925A7507C1}" type="presOf" srcId="{7C2B7563-43CE-49A2-8A75-0F0BC4D1353C}" destId="{A4F7B225-1AAB-4AEF-8019-25216DC77BAA}" srcOrd="0" destOrd="0" presId="urn:microsoft.com/office/officeart/2008/layout/VerticalCurvedList"/>
    <dgm:cxn modelId="{FF3EB078-5ACD-40DA-9218-F407D15757FB}" srcId="{84C13784-978F-402D-A974-C7A016A4D8EA}" destId="{751F3B8D-D47E-4A2D-A681-89E63DBCE537}" srcOrd="0" destOrd="0" parTransId="{39900572-14EA-4AE2-8036-1EBECC899A76}" sibTransId="{3CACC4C9-3E66-4C20-9D3C-BD948ADFD52F}"/>
    <dgm:cxn modelId="{C2B45703-84BE-4B18-AC9C-6F0C608F05ED}" type="presParOf" srcId="{BFC159CE-6468-4DF5-96F7-5759F9DE2E18}" destId="{4AE0F9D8-C257-4F67-901D-7D22882D4A60}" srcOrd="0" destOrd="0" presId="urn:microsoft.com/office/officeart/2008/layout/VerticalCurvedList"/>
    <dgm:cxn modelId="{6AC18AC3-8068-44D8-B863-42E191F86DED}" type="presParOf" srcId="{4AE0F9D8-C257-4F67-901D-7D22882D4A60}" destId="{29042518-9261-4F05-B253-7FCF10056BE8}" srcOrd="0" destOrd="0" presId="urn:microsoft.com/office/officeart/2008/layout/VerticalCurvedList"/>
    <dgm:cxn modelId="{D9BE00A1-34E6-4278-B279-E004E1CB990D}" type="presParOf" srcId="{29042518-9261-4F05-B253-7FCF10056BE8}" destId="{A3E1A1BE-7DDD-43A4-BF0F-576D64983BC4}" srcOrd="0" destOrd="0" presId="urn:microsoft.com/office/officeart/2008/layout/VerticalCurvedList"/>
    <dgm:cxn modelId="{3DE23BC7-DD89-458D-B0DB-52E597CA06B9}" type="presParOf" srcId="{29042518-9261-4F05-B253-7FCF10056BE8}" destId="{FCB179F2-C8A8-49B0-A9BE-CBD9A244020F}" srcOrd="1" destOrd="0" presId="urn:microsoft.com/office/officeart/2008/layout/VerticalCurvedList"/>
    <dgm:cxn modelId="{250B558E-F414-426A-9536-93AE08D06243}" type="presParOf" srcId="{29042518-9261-4F05-B253-7FCF10056BE8}" destId="{4C47A321-9CF0-486F-AA41-BFCA4A5A69CF}" srcOrd="2" destOrd="0" presId="urn:microsoft.com/office/officeart/2008/layout/VerticalCurvedList"/>
    <dgm:cxn modelId="{7FA7ED64-98F0-42D5-B360-4F1BE824DB43}" type="presParOf" srcId="{29042518-9261-4F05-B253-7FCF10056BE8}" destId="{D433BE6E-3C26-4E36-B835-5FE808C34A39}" srcOrd="3" destOrd="0" presId="urn:microsoft.com/office/officeart/2008/layout/VerticalCurvedList"/>
    <dgm:cxn modelId="{BB9007AC-B37E-4D1F-A25D-6422A04F8322}" type="presParOf" srcId="{4AE0F9D8-C257-4F67-901D-7D22882D4A60}" destId="{171E88DE-C84C-4442-B1BC-1320B041E3F2}" srcOrd="1" destOrd="0" presId="urn:microsoft.com/office/officeart/2008/layout/VerticalCurvedList"/>
    <dgm:cxn modelId="{5F644EB6-C6E1-4D50-BDA5-741CB363ECF2}" type="presParOf" srcId="{4AE0F9D8-C257-4F67-901D-7D22882D4A60}" destId="{F44FD610-3A1A-43D9-9CE8-58EBF99C131E}" srcOrd="2" destOrd="0" presId="urn:microsoft.com/office/officeart/2008/layout/VerticalCurvedList"/>
    <dgm:cxn modelId="{EFD2A4C1-2748-4A16-B9D6-D9D1CD25AA43}" type="presParOf" srcId="{F44FD610-3A1A-43D9-9CE8-58EBF99C131E}" destId="{700384A3-D3CA-470F-9AAC-D3EBBB3F5056}" srcOrd="0" destOrd="0" presId="urn:microsoft.com/office/officeart/2008/layout/VerticalCurvedList"/>
    <dgm:cxn modelId="{5801E752-8223-4E9A-B46C-83ACF4A36B1B}" type="presParOf" srcId="{4AE0F9D8-C257-4F67-901D-7D22882D4A60}" destId="{A4F7B225-1AAB-4AEF-8019-25216DC77BAA}" srcOrd="3" destOrd="0" presId="urn:microsoft.com/office/officeart/2008/layout/VerticalCurvedList"/>
    <dgm:cxn modelId="{BE79F8C6-E847-4817-8A27-C76F93A674B0}" type="presParOf" srcId="{4AE0F9D8-C257-4F67-901D-7D22882D4A60}" destId="{6F958678-90D8-4374-BDCF-9E06E74A9E1E}" srcOrd="4" destOrd="0" presId="urn:microsoft.com/office/officeart/2008/layout/VerticalCurvedList"/>
    <dgm:cxn modelId="{7ADC585C-B7A8-47EB-9296-E305068B7B76}" type="presParOf" srcId="{6F958678-90D8-4374-BDCF-9E06E74A9E1E}" destId="{F4E1CC7D-F640-4C96-8702-D42F0252D029}" srcOrd="0" destOrd="0" presId="urn:microsoft.com/office/officeart/2008/layout/VerticalCurvedList"/>
    <dgm:cxn modelId="{16FC40AD-17CD-4BEC-9A6B-6AD62E6732A8}" type="presParOf" srcId="{4AE0F9D8-C257-4F67-901D-7D22882D4A60}" destId="{9F02D56F-C9CB-4649-84A0-5F97709C3C3A}" srcOrd="5" destOrd="0" presId="urn:microsoft.com/office/officeart/2008/layout/VerticalCurvedList"/>
    <dgm:cxn modelId="{818862F1-ECB3-4706-9832-953AEEA32037}" type="presParOf" srcId="{4AE0F9D8-C257-4F67-901D-7D22882D4A60}" destId="{A21B40FD-22EA-4F24-B85A-7E1B2B22AF1C}" srcOrd="6" destOrd="0" presId="urn:microsoft.com/office/officeart/2008/layout/VerticalCurvedList"/>
    <dgm:cxn modelId="{5F745CE0-4F42-4A85-880D-9A40597F5D6F}" type="presParOf" srcId="{A21B40FD-22EA-4F24-B85A-7E1B2B22AF1C}" destId="{55078A05-F1E0-46C1-AE0C-D1249D7677BB}" srcOrd="0" destOrd="0" presId="urn:microsoft.com/office/officeart/2008/layout/VerticalCurvedList"/>
    <dgm:cxn modelId="{3148B412-90A3-478A-A3EE-6AF1A7327201}" type="presParOf" srcId="{4AE0F9D8-C257-4F67-901D-7D22882D4A60}" destId="{842C80BF-1BE1-4549-B6E9-B0BBDA5ADD79}" srcOrd="7" destOrd="0" presId="urn:microsoft.com/office/officeart/2008/layout/VerticalCurvedList"/>
    <dgm:cxn modelId="{0219B297-70EB-4D38-9B04-DD0164DE1C73}" type="presParOf" srcId="{4AE0F9D8-C257-4F67-901D-7D22882D4A60}" destId="{BBA6DE9B-A1DF-4D38-AE78-2868FC76A954}" srcOrd="8" destOrd="0" presId="urn:microsoft.com/office/officeart/2008/layout/VerticalCurvedList"/>
    <dgm:cxn modelId="{E01161D8-5C61-462E-B92F-3F693261FE88}" type="presParOf" srcId="{BBA6DE9B-A1DF-4D38-AE78-2868FC76A954}" destId="{BDA93C59-329F-4BFC-B329-688D2FA81AFB}" srcOrd="0" destOrd="0" presId="urn:microsoft.com/office/officeart/2008/layout/VerticalCurvedList"/>
    <dgm:cxn modelId="{5D1CB26A-285A-4345-A95D-62136A6579FF}" type="presParOf" srcId="{4AE0F9D8-C257-4F67-901D-7D22882D4A60}" destId="{19CD7DF4-8C73-439E-B1BE-303862979F90}" srcOrd="9" destOrd="0" presId="urn:microsoft.com/office/officeart/2008/layout/VerticalCurvedList"/>
    <dgm:cxn modelId="{10C9A04C-A531-4F0C-AFD2-203C48CD5615}" type="presParOf" srcId="{4AE0F9D8-C257-4F67-901D-7D22882D4A60}" destId="{D05D0989-AE6F-4277-BCEE-B3F61451D222}" srcOrd="10" destOrd="0" presId="urn:microsoft.com/office/officeart/2008/layout/VerticalCurvedList"/>
    <dgm:cxn modelId="{AEC86060-BF64-4ED7-86F2-1AA6DC0D4D6C}" type="presParOf" srcId="{D05D0989-AE6F-4277-BCEE-B3F61451D222}" destId="{56E09145-E02A-49C2-974B-67CF4E53CE6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C13784-978F-402D-A974-C7A016A4D8EA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751F3B8D-D47E-4A2D-A681-89E63DBCE537}">
      <dgm:prSet custT="1"/>
      <dgm:spPr/>
      <dgm:t>
        <a:bodyPr/>
        <a:lstStyle/>
        <a:p>
          <a:pPr marL="358775" indent="-358775"/>
          <a:r>
            <a:rPr lang="en-US" sz="2400" dirty="0" smtClean="0"/>
            <a:t>1 </a:t>
          </a:r>
          <a:r>
            <a:rPr lang="en-US" sz="2400" b="1" dirty="0" err="1" smtClean="0"/>
            <a:t>Pendidikan</a:t>
          </a:r>
          <a:r>
            <a:rPr lang="en-US" sz="2400" b="1" dirty="0" smtClean="0"/>
            <a:t>. </a:t>
          </a:r>
          <a:r>
            <a:rPr lang="en-US" sz="2400" dirty="0" smtClean="0"/>
            <a:t> </a:t>
          </a:r>
          <a:r>
            <a:rPr lang="en-US" sz="2400" dirty="0" err="1" smtClean="0"/>
            <a:t>Muhammadiyah</a:t>
          </a:r>
          <a:r>
            <a:rPr lang="en-US" sz="2400" dirty="0" smtClean="0"/>
            <a:t> </a:t>
          </a:r>
          <a:r>
            <a:rPr lang="en-US" sz="2400" dirty="0" err="1" smtClean="0"/>
            <a:t>memiliki</a:t>
          </a:r>
          <a:r>
            <a:rPr lang="en-US" sz="2400" dirty="0" smtClean="0"/>
            <a:t> </a:t>
          </a:r>
          <a:r>
            <a:rPr lang="en-US" sz="2400" dirty="0" err="1" smtClean="0"/>
            <a:t>lembaga</a:t>
          </a:r>
          <a:r>
            <a:rPr lang="en-US" sz="2400" dirty="0" smtClean="0"/>
            <a:t> </a:t>
          </a:r>
          <a:r>
            <a:rPr lang="en-US" sz="2400" dirty="0" err="1" smtClean="0"/>
            <a:t>pendidikan</a:t>
          </a:r>
          <a:r>
            <a:rPr lang="en-US" sz="2400" dirty="0" smtClean="0"/>
            <a:t> yang </a:t>
          </a:r>
          <a:r>
            <a:rPr lang="en-US" sz="2400" dirty="0" err="1" smtClean="0"/>
            <a:t>kuat</a:t>
          </a:r>
          <a:r>
            <a:rPr lang="en-US" sz="2400" dirty="0" smtClean="0"/>
            <a:t> </a:t>
          </a:r>
          <a:r>
            <a:rPr lang="en-US" sz="2400" dirty="0" err="1" smtClean="0"/>
            <a:t>untuk</a:t>
          </a:r>
          <a:r>
            <a:rPr lang="en-US" sz="2400" dirty="0" smtClean="0"/>
            <a:t> </a:t>
          </a:r>
          <a:r>
            <a:rPr lang="en-US" sz="2400" dirty="0" err="1" smtClean="0"/>
            <a:t>meningkatkan</a:t>
          </a:r>
          <a:r>
            <a:rPr lang="en-US" sz="2400" dirty="0" smtClean="0"/>
            <a:t> </a:t>
          </a:r>
          <a:r>
            <a:rPr lang="en-US" sz="2400" dirty="0" err="1" smtClean="0"/>
            <a:t>kualitas</a:t>
          </a:r>
          <a:r>
            <a:rPr lang="en-US" sz="2400" dirty="0" smtClean="0"/>
            <a:t> </a:t>
          </a:r>
          <a:r>
            <a:rPr lang="en-US" sz="2400" dirty="0" err="1" smtClean="0"/>
            <a:t>umat</a:t>
          </a:r>
          <a:r>
            <a:rPr lang="en-US" sz="2400" dirty="0" smtClean="0"/>
            <a:t> </a:t>
          </a:r>
          <a:endParaRPr lang="en-ID" sz="2400" b="1" u="sng" dirty="0"/>
        </a:p>
      </dgm:t>
    </dgm:pt>
    <dgm:pt modelId="{39900572-14EA-4AE2-8036-1EBECC899A76}" type="parTrans" cxnId="{FF3EB078-5ACD-40DA-9218-F407D15757FB}">
      <dgm:prSet/>
      <dgm:spPr/>
      <dgm:t>
        <a:bodyPr/>
        <a:lstStyle/>
        <a:p>
          <a:endParaRPr lang="en-ID" sz="2400"/>
        </a:p>
      </dgm:t>
    </dgm:pt>
    <dgm:pt modelId="{3CACC4C9-3E66-4C20-9D3C-BD948ADFD52F}" type="sibTrans" cxnId="{FF3EB078-5ACD-40DA-9218-F407D15757FB}">
      <dgm:prSet/>
      <dgm:spPr/>
      <dgm:t>
        <a:bodyPr/>
        <a:lstStyle/>
        <a:p>
          <a:endParaRPr lang="en-ID" sz="2400"/>
        </a:p>
      </dgm:t>
    </dgm:pt>
    <dgm:pt modelId="{7C2B7563-43CE-49A2-8A75-0F0BC4D1353C}">
      <dgm:prSet custT="1"/>
      <dgm:spPr/>
      <dgm:t>
        <a:bodyPr/>
        <a:lstStyle/>
        <a:p>
          <a:pPr marL="358775" indent="-358775"/>
          <a:r>
            <a:rPr lang="en-US" sz="2400" dirty="0" smtClean="0"/>
            <a:t>2 </a:t>
          </a:r>
          <a:r>
            <a:rPr lang="en-US" sz="2400" b="1" dirty="0" err="1" smtClean="0"/>
            <a:t>Kesehatan</a:t>
          </a:r>
          <a:r>
            <a:rPr lang="en-US" sz="2400" b="1" dirty="0" smtClean="0"/>
            <a:t>. </a:t>
          </a:r>
          <a:r>
            <a:rPr lang="en-US" sz="2400" dirty="0" smtClean="0"/>
            <a:t> </a:t>
          </a:r>
          <a:r>
            <a:rPr lang="en-US" sz="2400" dirty="0" err="1" smtClean="0"/>
            <a:t>Pelayanan</a:t>
          </a:r>
          <a:r>
            <a:rPr lang="en-US" sz="2400" dirty="0" smtClean="0"/>
            <a:t> </a:t>
          </a:r>
          <a:r>
            <a:rPr lang="en-US" sz="2400" dirty="0" err="1" smtClean="0"/>
            <a:t>kesehatan</a:t>
          </a:r>
          <a:r>
            <a:rPr lang="en-US" sz="2400" dirty="0" smtClean="0"/>
            <a:t> </a:t>
          </a:r>
          <a:r>
            <a:rPr lang="en-US" sz="2400" dirty="0" err="1" smtClean="0"/>
            <a:t>menjadi</a:t>
          </a:r>
          <a:r>
            <a:rPr lang="en-US" sz="2400" dirty="0" smtClean="0"/>
            <a:t> </a:t>
          </a:r>
          <a:r>
            <a:rPr lang="en-US" sz="2400" dirty="0" err="1" smtClean="0"/>
            <a:t>salah</a:t>
          </a:r>
          <a:r>
            <a:rPr lang="en-US" sz="2400" dirty="0" smtClean="0"/>
            <a:t> </a:t>
          </a:r>
          <a:r>
            <a:rPr lang="en-US" sz="2400" dirty="0" err="1" smtClean="0"/>
            <a:t>satu</a:t>
          </a:r>
          <a:r>
            <a:rPr lang="en-US" sz="2400" dirty="0" smtClean="0"/>
            <a:t> </a:t>
          </a:r>
          <a:r>
            <a:rPr lang="en-US" sz="2400" dirty="0" err="1" smtClean="0"/>
            <a:t>aspek</a:t>
          </a:r>
          <a:r>
            <a:rPr lang="en-US" sz="2400" dirty="0" smtClean="0"/>
            <a:t> </a:t>
          </a:r>
          <a:r>
            <a:rPr lang="en-US" sz="2400" dirty="0" err="1" smtClean="0"/>
            <a:t>penting</a:t>
          </a:r>
          <a:r>
            <a:rPr lang="en-US" sz="2400" dirty="0" smtClean="0"/>
            <a:t> </a:t>
          </a:r>
          <a:r>
            <a:rPr lang="en-US" sz="2400" dirty="0" err="1" smtClean="0"/>
            <a:t>dalam</a:t>
          </a:r>
          <a:r>
            <a:rPr lang="en-US" sz="2400" dirty="0" smtClean="0"/>
            <a:t> </a:t>
          </a:r>
          <a:r>
            <a:rPr lang="en-US" sz="2400" dirty="0" err="1" smtClean="0"/>
            <a:t>kontribusi</a:t>
          </a:r>
          <a:r>
            <a:rPr lang="en-US" sz="2400" dirty="0" smtClean="0"/>
            <a:t> </a:t>
          </a:r>
          <a:r>
            <a:rPr lang="en-US" sz="2400" dirty="0" err="1" smtClean="0"/>
            <a:t>Muhammadiyah</a:t>
          </a:r>
          <a:r>
            <a:rPr lang="en-US" sz="2400" dirty="0" smtClean="0"/>
            <a:t>  </a:t>
          </a:r>
          <a:endParaRPr lang="en-ID" sz="2400" dirty="0"/>
        </a:p>
      </dgm:t>
    </dgm:pt>
    <dgm:pt modelId="{8F2409B7-B17B-4215-9B5B-5FB04AFFBE01}" type="parTrans" cxnId="{E7F77061-A5D5-4742-A152-C407225A762C}">
      <dgm:prSet/>
      <dgm:spPr/>
      <dgm:t>
        <a:bodyPr/>
        <a:lstStyle/>
        <a:p>
          <a:endParaRPr lang="en-ID" sz="2400"/>
        </a:p>
      </dgm:t>
    </dgm:pt>
    <dgm:pt modelId="{743FCB91-7153-454C-A0B0-A8F661BC4D06}" type="sibTrans" cxnId="{E7F77061-A5D5-4742-A152-C407225A762C}">
      <dgm:prSet/>
      <dgm:spPr/>
      <dgm:t>
        <a:bodyPr/>
        <a:lstStyle/>
        <a:p>
          <a:endParaRPr lang="en-ID" sz="2400"/>
        </a:p>
      </dgm:t>
    </dgm:pt>
    <dgm:pt modelId="{0255BBC9-823C-4A41-B37A-733338EFA4B9}">
      <dgm:prSet custT="1"/>
      <dgm:spPr/>
      <dgm:t>
        <a:bodyPr/>
        <a:lstStyle/>
        <a:p>
          <a:pPr marL="358775" indent="-358775"/>
          <a:r>
            <a:rPr lang="en-US" sz="2400" dirty="0" smtClean="0"/>
            <a:t>3 </a:t>
          </a:r>
          <a:r>
            <a:rPr lang="nn-NO" sz="2400" b="1" dirty="0" smtClean="0"/>
            <a:t>Sosial.</a:t>
          </a:r>
          <a:r>
            <a:rPr lang="nn-NO" sz="2400" dirty="0" smtClean="0"/>
            <a:t> Muhammadiyah aktif dalam kegiatan sosial dan pemberdayaan masyarakat</a:t>
          </a:r>
          <a:r>
            <a:rPr lang="en-US" sz="2400" dirty="0" smtClean="0"/>
            <a:t> </a:t>
          </a:r>
          <a:endParaRPr lang="en-ID" sz="2400" dirty="0"/>
        </a:p>
      </dgm:t>
    </dgm:pt>
    <dgm:pt modelId="{736D659F-AE2F-483B-8221-B9C40A502202}" type="parTrans" cxnId="{E4FE5E89-A7A3-44B9-80E1-BCC072DD61ED}">
      <dgm:prSet/>
      <dgm:spPr/>
      <dgm:t>
        <a:bodyPr/>
        <a:lstStyle/>
        <a:p>
          <a:endParaRPr lang="en-ID" sz="2400"/>
        </a:p>
      </dgm:t>
    </dgm:pt>
    <dgm:pt modelId="{BCA85D8F-C25D-4347-8E7F-7F72C35596A1}" type="sibTrans" cxnId="{E4FE5E89-A7A3-44B9-80E1-BCC072DD61ED}">
      <dgm:prSet/>
      <dgm:spPr/>
      <dgm:t>
        <a:bodyPr/>
        <a:lstStyle/>
        <a:p>
          <a:endParaRPr lang="en-ID" sz="2400"/>
        </a:p>
      </dgm:t>
    </dgm:pt>
    <dgm:pt modelId="{1B4166ED-B4BD-4E39-B006-B670FB525E9E}">
      <dgm:prSet custT="1"/>
      <dgm:spPr/>
      <dgm:t>
        <a:bodyPr/>
        <a:lstStyle/>
        <a:p>
          <a:pPr marL="358775" indent="-358775"/>
          <a:r>
            <a:rPr lang="en-US" sz="2400" dirty="0" smtClean="0"/>
            <a:t>4 </a:t>
          </a:r>
          <a:r>
            <a:rPr lang="en-US" sz="2400" b="1" dirty="0" err="1" smtClean="0"/>
            <a:t>Dakwah</a:t>
          </a:r>
          <a:r>
            <a:rPr lang="en-US" sz="2400" b="1" dirty="0" smtClean="0"/>
            <a:t>. </a:t>
          </a:r>
          <a:r>
            <a:rPr lang="en-US" sz="2400" dirty="0" smtClean="0"/>
            <a:t> </a:t>
          </a:r>
          <a:r>
            <a:rPr lang="en-US" sz="2400" dirty="0" err="1" smtClean="0"/>
            <a:t>Dakwah</a:t>
          </a:r>
          <a:r>
            <a:rPr lang="en-US" sz="2400" dirty="0" smtClean="0"/>
            <a:t> </a:t>
          </a:r>
          <a:r>
            <a:rPr lang="en-US" sz="2400" dirty="0" err="1" smtClean="0"/>
            <a:t>dilakukan</a:t>
          </a:r>
          <a:r>
            <a:rPr lang="en-US" sz="2400" dirty="0" smtClean="0"/>
            <a:t> </a:t>
          </a:r>
          <a:r>
            <a:rPr lang="en-US" sz="2400" dirty="0" err="1" smtClean="0"/>
            <a:t>dengan</a:t>
          </a:r>
          <a:r>
            <a:rPr lang="en-US" sz="2400" dirty="0" smtClean="0"/>
            <a:t> </a:t>
          </a:r>
          <a:r>
            <a:rPr lang="en-US" sz="2400" dirty="0" err="1" smtClean="0"/>
            <a:t>cara</a:t>
          </a:r>
          <a:r>
            <a:rPr lang="en-US" sz="2400" dirty="0" smtClean="0"/>
            <a:t> </a:t>
          </a:r>
          <a:r>
            <a:rPr lang="en-US" sz="2400" dirty="0" err="1" smtClean="0"/>
            <a:t>bijaksana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ilmiah</a:t>
          </a:r>
          <a:r>
            <a:rPr lang="en-US" sz="2400" dirty="0" smtClean="0"/>
            <a:t> </a:t>
          </a:r>
          <a:r>
            <a:rPr lang="en-US" sz="2400" dirty="0" err="1" smtClean="0"/>
            <a:t>sesuai</a:t>
          </a:r>
          <a:r>
            <a:rPr lang="en-US" sz="2400" dirty="0" smtClean="0"/>
            <a:t> </a:t>
          </a:r>
          <a:r>
            <a:rPr lang="en-US" sz="2400" dirty="0" err="1" smtClean="0"/>
            <a:t>ajaran</a:t>
          </a:r>
          <a:r>
            <a:rPr lang="en-US" sz="2400" dirty="0" smtClean="0"/>
            <a:t> Islam. </a:t>
          </a:r>
          <a:endParaRPr lang="en-ID" sz="2400" dirty="0">
            <a:solidFill>
              <a:srgbClr val="C00000"/>
            </a:solidFill>
          </a:endParaRPr>
        </a:p>
      </dgm:t>
    </dgm:pt>
    <dgm:pt modelId="{736862DC-A32D-4F00-A398-9DF1D44DF807}" type="parTrans" cxnId="{E4E68493-04D6-4183-914B-96AA67B4A8FF}">
      <dgm:prSet/>
      <dgm:spPr/>
      <dgm:t>
        <a:bodyPr/>
        <a:lstStyle/>
        <a:p>
          <a:endParaRPr lang="en-ID" sz="2400"/>
        </a:p>
      </dgm:t>
    </dgm:pt>
    <dgm:pt modelId="{311FC167-046A-4FA7-BA1D-DD0FF0E1099F}" type="sibTrans" cxnId="{E4E68493-04D6-4183-914B-96AA67B4A8FF}">
      <dgm:prSet/>
      <dgm:spPr/>
      <dgm:t>
        <a:bodyPr/>
        <a:lstStyle/>
        <a:p>
          <a:endParaRPr lang="en-ID" sz="2400"/>
        </a:p>
      </dgm:t>
    </dgm:pt>
    <dgm:pt modelId="{FB16315F-1DBA-42AF-AF35-6F7C12EF424D}">
      <dgm:prSet custT="1"/>
      <dgm:spPr/>
      <dgm:t>
        <a:bodyPr/>
        <a:lstStyle/>
        <a:p>
          <a:pPr marL="358775" indent="-358775"/>
          <a:r>
            <a:rPr lang="en-US" sz="2400" dirty="0" smtClean="0"/>
            <a:t>5 </a:t>
          </a:r>
          <a:r>
            <a:rPr lang="en-US" sz="2400" b="1" dirty="0" err="1" smtClean="0"/>
            <a:t>Ekonomi</a:t>
          </a:r>
          <a:r>
            <a:rPr lang="en-US" sz="2400" b="1" dirty="0" smtClean="0"/>
            <a:t>.</a:t>
          </a:r>
          <a:r>
            <a:rPr lang="en-US" sz="2400" dirty="0" smtClean="0"/>
            <a:t> </a:t>
          </a:r>
          <a:r>
            <a:rPr lang="en-US" sz="2400" dirty="0" err="1" smtClean="0"/>
            <a:t>Muhammadiyah</a:t>
          </a:r>
          <a:r>
            <a:rPr lang="en-US" sz="2400" dirty="0" smtClean="0"/>
            <a:t> </a:t>
          </a:r>
          <a:r>
            <a:rPr lang="en-US" sz="2400" dirty="0" err="1" smtClean="0"/>
            <a:t>mendorong</a:t>
          </a:r>
          <a:r>
            <a:rPr lang="en-US" sz="2400" dirty="0" smtClean="0"/>
            <a:t> </a:t>
          </a:r>
          <a:r>
            <a:rPr lang="en-US" sz="2400" dirty="0" err="1" smtClean="0"/>
            <a:t>perekonomian</a:t>
          </a:r>
          <a:r>
            <a:rPr lang="en-US" sz="2400" dirty="0" smtClean="0"/>
            <a:t> </a:t>
          </a:r>
          <a:r>
            <a:rPr lang="en-US" sz="2400" dirty="0" err="1" smtClean="0"/>
            <a:t>umat</a:t>
          </a:r>
          <a:r>
            <a:rPr lang="en-US" sz="2400" dirty="0" smtClean="0"/>
            <a:t> </a:t>
          </a:r>
          <a:r>
            <a:rPr lang="en-US" sz="2400" dirty="0" err="1" smtClean="0"/>
            <a:t>dengan</a:t>
          </a:r>
          <a:r>
            <a:rPr lang="en-US" sz="2400" dirty="0" smtClean="0"/>
            <a:t> </a:t>
          </a:r>
          <a:r>
            <a:rPr lang="en-US" sz="2400" dirty="0" err="1" smtClean="0"/>
            <a:t>prinsip</a:t>
          </a:r>
          <a:r>
            <a:rPr lang="en-US" sz="2400" dirty="0" smtClean="0"/>
            <a:t> </a:t>
          </a:r>
          <a:r>
            <a:rPr lang="en-US" sz="2400" dirty="0" err="1" smtClean="0"/>
            <a:t>keadilan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kesejahteraan</a:t>
          </a:r>
          <a:endParaRPr lang="en-ID" sz="2400" b="1" i="1" dirty="0">
            <a:solidFill>
              <a:srgbClr val="C00000"/>
            </a:solidFill>
          </a:endParaRPr>
        </a:p>
      </dgm:t>
    </dgm:pt>
    <dgm:pt modelId="{19044138-E54B-44B8-AF58-53712F9C4FA9}" type="parTrans" cxnId="{22D811F0-4CF2-4424-9A38-58FA2E8B03FD}">
      <dgm:prSet/>
      <dgm:spPr/>
      <dgm:t>
        <a:bodyPr/>
        <a:lstStyle/>
        <a:p>
          <a:endParaRPr lang="en-ID" sz="2400"/>
        </a:p>
      </dgm:t>
    </dgm:pt>
    <dgm:pt modelId="{7BAE4244-DAEC-49FF-93D8-0C7861B7B5F8}" type="sibTrans" cxnId="{22D811F0-4CF2-4424-9A38-58FA2E8B03FD}">
      <dgm:prSet/>
      <dgm:spPr/>
      <dgm:t>
        <a:bodyPr/>
        <a:lstStyle/>
        <a:p>
          <a:endParaRPr lang="en-ID" sz="2400"/>
        </a:p>
      </dgm:t>
    </dgm:pt>
    <dgm:pt modelId="{BFC159CE-6468-4DF5-96F7-5759F9DE2E18}" type="pres">
      <dgm:prSet presAssocID="{84C13784-978F-402D-A974-C7A016A4D8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AE0F9D8-C257-4F67-901D-7D22882D4A60}" type="pres">
      <dgm:prSet presAssocID="{84C13784-978F-402D-A974-C7A016A4D8EA}" presName="Name1" presStyleCnt="0"/>
      <dgm:spPr/>
    </dgm:pt>
    <dgm:pt modelId="{29042518-9261-4F05-B253-7FCF10056BE8}" type="pres">
      <dgm:prSet presAssocID="{84C13784-978F-402D-A974-C7A016A4D8EA}" presName="cycle" presStyleCnt="0"/>
      <dgm:spPr/>
    </dgm:pt>
    <dgm:pt modelId="{A3E1A1BE-7DDD-43A4-BF0F-576D64983BC4}" type="pres">
      <dgm:prSet presAssocID="{84C13784-978F-402D-A974-C7A016A4D8EA}" presName="srcNode" presStyleLbl="node1" presStyleIdx="0" presStyleCnt="5"/>
      <dgm:spPr/>
    </dgm:pt>
    <dgm:pt modelId="{FCB179F2-C8A8-49B0-A9BE-CBD9A244020F}" type="pres">
      <dgm:prSet presAssocID="{84C13784-978F-402D-A974-C7A016A4D8EA}" presName="conn" presStyleLbl="parChTrans1D2" presStyleIdx="0" presStyleCnt="1"/>
      <dgm:spPr/>
      <dgm:t>
        <a:bodyPr/>
        <a:lstStyle/>
        <a:p>
          <a:endParaRPr lang="en-US"/>
        </a:p>
      </dgm:t>
    </dgm:pt>
    <dgm:pt modelId="{4C47A321-9CF0-486F-AA41-BFCA4A5A69CF}" type="pres">
      <dgm:prSet presAssocID="{84C13784-978F-402D-A974-C7A016A4D8EA}" presName="extraNode" presStyleLbl="node1" presStyleIdx="0" presStyleCnt="5"/>
      <dgm:spPr/>
    </dgm:pt>
    <dgm:pt modelId="{D433BE6E-3C26-4E36-B835-5FE808C34A39}" type="pres">
      <dgm:prSet presAssocID="{84C13784-978F-402D-A974-C7A016A4D8EA}" presName="dstNode" presStyleLbl="node1" presStyleIdx="0" presStyleCnt="5"/>
      <dgm:spPr/>
    </dgm:pt>
    <dgm:pt modelId="{171E88DE-C84C-4442-B1BC-1320B041E3F2}" type="pres">
      <dgm:prSet presAssocID="{751F3B8D-D47E-4A2D-A681-89E63DBCE537}" presName="text_1" presStyleLbl="node1" presStyleIdx="0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FD610-3A1A-43D9-9CE8-58EBF99C131E}" type="pres">
      <dgm:prSet presAssocID="{751F3B8D-D47E-4A2D-A681-89E63DBCE537}" presName="accent_1" presStyleCnt="0"/>
      <dgm:spPr/>
    </dgm:pt>
    <dgm:pt modelId="{700384A3-D3CA-470F-9AAC-D3EBBB3F5056}" type="pres">
      <dgm:prSet presAssocID="{751F3B8D-D47E-4A2D-A681-89E63DBCE537}" presName="accentRepeatNode" presStyleLbl="solidFgAcc1" presStyleIdx="0" presStyleCnt="5" custScaleX="112231" custScaleY="112231" custLinFactNeighborX="-6555"/>
      <dgm:spPr/>
    </dgm:pt>
    <dgm:pt modelId="{A4F7B225-1AAB-4AEF-8019-25216DC77BAA}" type="pres">
      <dgm:prSet presAssocID="{7C2B7563-43CE-49A2-8A75-0F0BC4D1353C}" presName="text_2" presStyleLbl="node1" presStyleIdx="1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58678-90D8-4374-BDCF-9E06E74A9E1E}" type="pres">
      <dgm:prSet presAssocID="{7C2B7563-43CE-49A2-8A75-0F0BC4D1353C}" presName="accent_2" presStyleCnt="0"/>
      <dgm:spPr/>
    </dgm:pt>
    <dgm:pt modelId="{F4E1CC7D-F640-4C96-8702-D42F0252D029}" type="pres">
      <dgm:prSet presAssocID="{7C2B7563-43CE-49A2-8A75-0F0BC4D1353C}" presName="accentRepeatNode" presStyleLbl="solidFgAcc1" presStyleIdx="1" presStyleCnt="5" custScaleX="112231" custScaleY="112231" custLinFactNeighborX="-6555"/>
      <dgm:spPr/>
    </dgm:pt>
    <dgm:pt modelId="{9F02D56F-C9CB-4649-84A0-5F97709C3C3A}" type="pres">
      <dgm:prSet presAssocID="{0255BBC9-823C-4A41-B37A-733338EFA4B9}" presName="text_3" presStyleLbl="node1" presStyleIdx="2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1B40FD-22EA-4F24-B85A-7E1B2B22AF1C}" type="pres">
      <dgm:prSet presAssocID="{0255BBC9-823C-4A41-B37A-733338EFA4B9}" presName="accent_3" presStyleCnt="0"/>
      <dgm:spPr/>
    </dgm:pt>
    <dgm:pt modelId="{55078A05-F1E0-46C1-AE0C-D1249D7677BB}" type="pres">
      <dgm:prSet presAssocID="{0255BBC9-823C-4A41-B37A-733338EFA4B9}" presName="accentRepeatNode" presStyleLbl="solidFgAcc1" presStyleIdx="2" presStyleCnt="5" custScaleX="112231" custScaleY="112231" custLinFactNeighborX="-6555"/>
      <dgm:spPr/>
    </dgm:pt>
    <dgm:pt modelId="{842C80BF-1BE1-4549-B6E9-B0BBDA5ADD79}" type="pres">
      <dgm:prSet presAssocID="{1B4166ED-B4BD-4E39-B006-B670FB525E9E}" presName="text_4" presStyleLbl="node1" presStyleIdx="3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A6DE9B-A1DF-4D38-AE78-2868FC76A954}" type="pres">
      <dgm:prSet presAssocID="{1B4166ED-B4BD-4E39-B006-B670FB525E9E}" presName="accent_4" presStyleCnt="0"/>
      <dgm:spPr/>
    </dgm:pt>
    <dgm:pt modelId="{BDA93C59-329F-4BFC-B329-688D2FA81AFB}" type="pres">
      <dgm:prSet presAssocID="{1B4166ED-B4BD-4E39-B006-B670FB525E9E}" presName="accentRepeatNode" presStyleLbl="solidFgAcc1" presStyleIdx="3" presStyleCnt="5" custScaleX="112231" custScaleY="112231" custLinFactNeighborX="-6555"/>
      <dgm:spPr/>
    </dgm:pt>
    <dgm:pt modelId="{19CD7DF4-8C73-439E-B1BE-303862979F90}" type="pres">
      <dgm:prSet presAssocID="{FB16315F-1DBA-42AF-AF35-6F7C12EF424D}" presName="text_5" presStyleLbl="node1" presStyleIdx="4" presStyleCnt="5" custScaleY="1356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D0989-AE6F-4277-BCEE-B3F61451D222}" type="pres">
      <dgm:prSet presAssocID="{FB16315F-1DBA-42AF-AF35-6F7C12EF424D}" presName="accent_5" presStyleCnt="0"/>
      <dgm:spPr/>
    </dgm:pt>
    <dgm:pt modelId="{56E09145-E02A-49C2-974B-67CF4E53CE69}" type="pres">
      <dgm:prSet presAssocID="{FB16315F-1DBA-42AF-AF35-6F7C12EF424D}" presName="accentRepeatNode" presStyleLbl="solidFgAcc1" presStyleIdx="4" presStyleCnt="5" custScaleX="112231" custScaleY="112231" custLinFactNeighborX="-6555"/>
      <dgm:spPr/>
    </dgm:pt>
  </dgm:ptLst>
  <dgm:cxnLst>
    <dgm:cxn modelId="{E4FE5E89-A7A3-44B9-80E1-BCC072DD61ED}" srcId="{84C13784-978F-402D-A974-C7A016A4D8EA}" destId="{0255BBC9-823C-4A41-B37A-733338EFA4B9}" srcOrd="2" destOrd="0" parTransId="{736D659F-AE2F-483B-8221-B9C40A502202}" sibTransId="{BCA85D8F-C25D-4347-8E7F-7F72C35596A1}"/>
    <dgm:cxn modelId="{E7F77061-A5D5-4742-A152-C407225A762C}" srcId="{84C13784-978F-402D-A974-C7A016A4D8EA}" destId="{7C2B7563-43CE-49A2-8A75-0F0BC4D1353C}" srcOrd="1" destOrd="0" parTransId="{8F2409B7-B17B-4215-9B5B-5FB04AFFBE01}" sibTransId="{743FCB91-7153-454C-A0B0-A8F661BC4D06}"/>
    <dgm:cxn modelId="{B5704E83-00C4-4566-A102-FD6E73CD570D}" type="presOf" srcId="{0255BBC9-823C-4A41-B37A-733338EFA4B9}" destId="{9F02D56F-C9CB-4649-84A0-5F97709C3C3A}" srcOrd="0" destOrd="0" presId="urn:microsoft.com/office/officeart/2008/layout/VerticalCurvedList"/>
    <dgm:cxn modelId="{38538FEF-7FEF-4412-886C-561BD41BF6BA}" type="presOf" srcId="{7C2B7563-43CE-49A2-8A75-0F0BC4D1353C}" destId="{A4F7B225-1AAB-4AEF-8019-25216DC77BAA}" srcOrd="0" destOrd="0" presId="urn:microsoft.com/office/officeart/2008/layout/VerticalCurvedList"/>
    <dgm:cxn modelId="{58F0FF5C-F750-4A73-AAB3-40CAB754E423}" type="presOf" srcId="{1B4166ED-B4BD-4E39-B006-B670FB525E9E}" destId="{842C80BF-1BE1-4549-B6E9-B0BBDA5ADD79}" srcOrd="0" destOrd="0" presId="urn:microsoft.com/office/officeart/2008/layout/VerticalCurvedList"/>
    <dgm:cxn modelId="{E4E68493-04D6-4183-914B-96AA67B4A8FF}" srcId="{84C13784-978F-402D-A974-C7A016A4D8EA}" destId="{1B4166ED-B4BD-4E39-B006-B670FB525E9E}" srcOrd="3" destOrd="0" parTransId="{736862DC-A32D-4F00-A398-9DF1D44DF807}" sibTransId="{311FC167-046A-4FA7-BA1D-DD0FF0E1099F}"/>
    <dgm:cxn modelId="{1DBAE489-1981-4CA2-B1F5-516A2A724630}" type="presOf" srcId="{FB16315F-1DBA-42AF-AF35-6F7C12EF424D}" destId="{19CD7DF4-8C73-439E-B1BE-303862979F90}" srcOrd="0" destOrd="0" presId="urn:microsoft.com/office/officeart/2008/layout/VerticalCurvedList"/>
    <dgm:cxn modelId="{22D811F0-4CF2-4424-9A38-58FA2E8B03FD}" srcId="{84C13784-978F-402D-A974-C7A016A4D8EA}" destId="{FB16315F-1DBA-42AF-AF35-6F7C12EF424D}" srcOrd="4" destOrd="0" parTransId="{19044138-E54B-44B8-AF58-53712F9C4FA9}" sibTransId="{7BAE4244-DAEC-49FF-93D8-0C7861B7B5F8}"/>
    <dgm:cxn modelId="{D174F5AE-9C60-412A-B780-C722260CB6C4}" type="presOf" srcId="{751F3B8D-D47E-4A2D-A681-89E63DBCE537}" destId="{171E88DE-C84C-4442-B1BC-1320B041E3F2}" srcOrd="0" destOrd="0" presId="urn:microsoft.com/office/officeart/2008/layout/VerticalCurvedList"/>
    <dgm:cxn modelId="{96A5828D-5CE7-4C4A-96E2-72F946C77A0E}" type="presOf" srcId="{84C13784-978F-402D-A974-C7A016A4D8EA}" destId="{BFC159CE-6468-4DF5-96F7-5759F9DE2E18}" srcOrd="0" destOrd="0" presId="urn:microsoft.com/office/officeart/2008/layout/VerticalCurvedList"/>
    <dgm:cxn modelId="{9808B3C4-F197-4FB4-98E6-15C80B0CE76F}" type="presOf" srcId="{3CACC4C9-3E66-4C20-9D3C-BD948ADFD52F}" destId="{FCB179F2-C8A8-49B0-A9BE-CBD9A244020F}" srcOrd="0" destOrd="0" presId="urn:microsoft.com/office/officeart/2008/layout/VerticalCurvedList"/>
    <dgm:cxn modelId="{FF3EB078-5ACD-40DA-9218-F407D15757FB}" srcId="{84C13784-978F-402D-A974-C7A016A4D8EA}" destId="{751F3B8D-D47E-4A2D-A681-89E63DBCE537}" srcOrd="0" destOrd="0" parTransId="{39900572-14EA-4AE2-8036-1EBECC899A76}" sibTransId="{3CACC4C9-3E66-4C20-9D3C-BD948ADFD52F}"/>
    <dgm:cxn modelId="{35ACA644-05DC-45F0-AB23-D654823811C9}" type="presParOf" srcId="{BFC159CE-6468-4DF5-96F7-5759F9DE2E18}" destId="{4AE0F9D8-C257-4F67-901D-7D22882D4A60}" srcOrd="0" destOrd="0" presId="urn:microsoft.com/office/officeart/2008/layout/VerticalCurvedList"/>
    <dgm:cxn modelId="{89094CA0-60DA-4565-BC7B-53AE31F6B874}" type="presParOf" srcId="{4AE0F9D8-C257-4F67-901D-7D22882D4A60}" destId="{29042518-9261-4F05-B253-7FCF10056BE8}" srcOrd="0" destOrd="0" presId="urn:microsoft.com/office/officeart/2008/layout/VerticalCurvedList"/>
    <dgm:cxn modelId="{1BDD2352-5AAA-410A-BD59-AF139D27ABE4}" type="presParOf" srcId="{29042518-9261-4F05-B253-7FCF10056BE8}" destId="{A3E1A1BE-7DDD-43A4-BF0F-576D64983BC4}" srcOrd="0" destOrd="0" presId="urn:microsoft.com/office/officeart/2008/layout/VerticalCurvedList"/>
    <dgm:cxn modelId="{36B88716-4DEB-48D3-AF6F-7955F976F9D2}" type="presParOf" srcId="{29042518-9261-4F05-B253-7FCF10056BE8}" destId="{FCB179F2-C8A8-49B0-A9BE-CBD9A244020F}" srcOrd="1" destOrd="0" presId="urn:microsoft.com/office/officeart/2008/layout/VerticalCurvedList"/>
    <dgm:cxn modelId="{A3DB155C-5F53-4B8B-80CD-2AAAA9927F53}" type="presParOf" srcId="{29042518-9261-4F05-B253-7FCF10056BE8}" destId="{4C47A321-9CF0-486F-AA41-BFCA4A5A69CF}" srcOrd="2" destOrd="0" presId="urn:microsoft.com/office/officeart/2008/layout/VerticalCurvedList"/>
    <dgm:cxn modelId="{B64712C3-1697-4B99-9212-76D0C64218B2}" type="presParOf" srcId="{29042518-9261-4F05-B253-7FCF10056BE8}" destId="{D433BE6E-3C26-4E36-B835-5FE808C34A39}" srcOrd="3" destOrd="0" presId="urn:microsoft.com/office/officeart/2008/layout/VerticalCurvedList"/>
    <dgm:cxn modelId="{453D5BFC-B8B0-471C-8387-7A3EC6F2A383}" type="presParOf" srcId="{4AE0F9D8-C257-4F67-901D-7D22882D4A60}" destId="{171E88DE-C84C-4442-B1BC-1320B041E3F2}" srcOrd="1" destOrd="0" presId="urn:microsoft.com/office/officeart/2008/layout/VerticalCurvedList"/>
    <dgm:cxn modelId="{A7A5C33A-1FBC-4EB6-9D79-525ECC225D8B}" type="presParOf" srcId="{4AE0F9D8-C257-4F67-901D-7D22882D4A60}" destId="{F44FD610-3A1A-43D9-9CE8-58EBF99C131E}" srcOrd="2" destOrd="0" presId="urn:microsoft.com/office/officeart/2008/layout/VerticalCurvedList"/>
    <dgm:cxn modelId="{90D2315A-27C3-46CE-BDC8-94E030F1ED90}" type="presParOf" srcId="{F44FD610-3A1A-43D9-9CE8-58EBF99C131E}" destId="{700384A3-D3CA-470F-9AAC-D3EBBB3F5056}" srcOrd="0" destOrd="0" presId="urn:microsoft.com/office/officeart/2008/layout/VerticalCurvedList"/>
    <dgm:cxn modelId="{EC32B14A-A81A-4B66-9297-C77B234D0B03}" type="presParOf" srcId="{4AE0F9D8-C257-4F67-901D-7D22882D4A60}" destId="{A4F7B225-1AAB-4AEF-8019-25216DC77BAA}" srcOrd="3" destOrd="0" presId="urn:microsoft.com/office/officeart/2008/layout/VerticalCurvedList"/>
    <dgm:cxn modelId="{7CD784C2-E70B-4E3F-AC1C-1F09BF063DB2}" type="presParOf" srcId="{4AE0F9D8-C257-4F67-901D-7D22882D4A60}" destId="{6F958678-90D8-4374-BDCF-9E06E74A9E1E}" srcOrd="4" destOrd="0" presId="urn:microsoft.com/office/officeart/2008/layout/VerticalCurvedList"/>
    <dgm:cxn modelId="{EA6D153F-63E1-4110-9C19-7E8FAAF329A0}" type="presParOf" srcId="{6F958678-90D8-4374-BDCF-9E06E74A9E1E}" destId="{F4E1CC7D-F640-4C96-8702-D42F0252D029}" srcOrd="0" destOrd="0" presId="urn:microsoft.com/office/officeart/2008/layout/VerticalCurvedList"/>
    <dgm:cxn modelId="{42B64C5E-5E98-4608-9AC8-F1B999B13C00}" type="presParOf" srcId="{4AE0F9D8-C257-4F67-901D-7D22882D4A60}" destId="{9F02D56F-C9CB-4649-84A0-5F97709C3C3A}" srcOrd="5" destOrd="0" presId="urn:microsoft.com/office/officeart/2008/layout/VerticalCurvedList"/>
    <dgm:cxn modelId="{60446F2F-19F8-478E-92CA-3FAEE6B95130}" type="presParOf" srcId="{4AE0F9D8-C257-4F67-901D-7D22882D4A60}" destId="{A21B40FD-22EA-4F24-B85A-7E1B2B22AF1C}" srcOrd="6" destOrd="0" presId="urn:microsoft.com/office/officeart/2008/layout/VerticalCurvedList"/>
    <dgm:cxn modelId="{5F9C0EA1-9257-4E71-B4DA-5C0F19D67C45}" type="presParOf" srcId="{A21B40FD-22EA-4F24-B85A-7E1B2B22AF1C}" destId="{55078A05-F1E0-46C1-AE0C-D1249D7677BB}" srcOrd="0" destOrd="0" presId="urn:microsoft.com/office/officeart/2008/layout/VerticalCurvedList"/>
    <dgm:cxn modelId="{F748246E-023E-4F46-9E76-EC72692F7430}" type="presParOf" srcId="{4AE0F9D8-C257-4F67-901D-7D22882D4A60}" destId="{842C80BF-1BE1-4549-B6E9-B0BBDA5ADD79}" srcOrd="7" destOrd="0" presId="urn:microsoft.com/office/officeart/2008/layout/VerticalCurvedList"/>
    <dgm:cxn modelId="{5CE96BF8-D638-48E1-9126-D9A63EAA38DF}" type="presParOf" srcId="{4AE0F9D8-C257-4F67-901D-7D22882D4A60}" destId="{BBA6DE9B-A1DF-4D38-AE78-2868FC76A954}" srcOrd="8" destOrd="0" presId="urn:microsoft.com/office/officeart/2008/layout/VerticalCurvedList"/>
    <dgm:cxn modelId="{10B4F0EE-ECAF-45FB-9E90-C40F53E18F35}" type="presParOf" srcId="{BBA6DE9B-A1DF-4D38-AE78-2868FC76A954}" destId="{BDA93C59-329F-4BFC-B329-688D2FA81AFB}" srcOrd="0" destOrd="0" presId="urn:microsoft.com/office/officeart/2008/layout/VerticalCurvedList"/>
    <dgm:cxn modelId="{4496E834-8137-40CC-BC83-E7DD2ECBA372}" type="presParOf" srcId="{4AE0F9D8-C257-4F67-901D-7D22882D4A60}" destId="{19CD7DF4-8C73-439E-B1BE-303862979F90}" srcOrd="9" destOrd="0" presId="urn:microsoft.com/office/officeart/2008/layout/VerticalCurvedList"/>
    <dgm:cxn modelId="{DEA167DE-EC5B-43C9-A292-7D461A988998}" type="presParOf" srcId="{4AE0F9D8-C257-4F67-901D-7D22882D4A60}" destId="{D05D0989-AE6F-4277-BCEE-B3F61451D222}" srcOrd="10" destOrd="0" presId="urn:microsoft.com/office/officeart/2008/layout/VerticalCurvedList"/>
    <dgm:cxn modelId="{53BC6979-9329-4A45-ADAE-BB902EAFA6E8}" type="presParOf" srcId="{D05D0989-AE6F-4277-BCEE-B3F61451D222}" destId="{56E09145-E02A-49C2-974B-67CF4E53CE6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2D8ED-EF32-43B3-9CE3-F37B8066CD88}">
      <dsp:nvSpPr>
        <dsp:cNvPr id="0" name=""/>
        <dsp:cNvSpPr/>
      </dsp:nvSpPr>
      <dsp:spPr>
        <a:xfrm>
          <a:off x="994131" y="0"/>
          <a:ext cx="10203736" cy="4945166"/>
        </a:xfrm>
        <a:prstGeom prst="swooshArrow">
          <a:avLst>
            <a:gd name="adj1" fmla="val 25000"/>
            <a:gd name="adj2" fmla="val 25000"/>
          </a:avLst>
        </a:prstGeom>
        <a:solidFill>
          <a:srgbClr val="C00000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572B9CE-5E41-4EA7-A313-1FA369F71E6A}">
      <dsp:nvSpPr>
        <dsp:cNvPr id="0" name=""/>
        <dsp:cNvSpPr/>
      </dsp:nvSpPr>
      <dsp:spPr>
        <a:xfrm>
          <a:off x="3144724" y="2975830"/>
          <a:ext cx="205718" cy="2057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AAD83A-8357-4D60-9B9B-CFC6DB3DB1A6}">
      <dsp:nvSpPr>
        <dsp:cNvPr id="0" name=""/>
        <dsp:cNvSpPr/>
      </dsp:nvSpPr>
      <dsp:spPr>
        <a:xfrm>
          <a:off x="3194637" y="3357677"/>
          <a:ext cx="1843557" cy="738357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06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Cambria" panose="02040503050406030204" pitchFamily="18" charset="0"/>
              <a:ea typeface="Cambria" panose="02040503050406030204" pitchFamily="18" charset="0"/>
            </a:rPr>
            <a:t>Masyarakat</a:t>
          </a:r>
          <a:r>
            <a:rPr lang="en-US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kern="1200" dirty="0" err="1" smtClean="0">
              <a:latin typeface="Cambria" panose="02040503050406030204" pitchFamily="18" charset="0"/>
              <a:ea typeface="Cambria" panose="02040503050406030204" pitchFamily="18" charset="0"/>
            </a:rPr>
            <a:t>Berkemajuan</a:t>
          </a:r>
          <a:endParaRPr lang="id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194637" y="3357677"/>
        <a:ext cx="1843557" cy="738357"/>
      </dsp:txXfrm>
    </dsp:sp>
    <dsp:sp modelId="{BB31CA07-62AC-496F-9790-05A0685A3D89}">
      <dsp:nvSpPr>
        <dsp:cNvPr id="0" name=""/>
        <dsp:cNvSpPr/>
      </dsp:nvSpPr>
      <dsp:spPr>
        <a:xfrm>
          <a:off x="4960589" y="2069057"/>
          <a:ext cx="371876" cy="37187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30A5FE-20D9-42B9-ABE4-7CB69A58483C}">
      <dsp:nvSpPr>
        <dsp:cNvPr id="0" name=""/>
        <dsp:cNvSpPr/>
      </dsp:nvSpPr>
      <dsp:spPr>
        <a:xfrm>
          <a:off x="5001325" y="2457525"/>
          <a:ext cx="2401423" cy="906937"/>
        </a:xfrm>
        <a:prstGeom prst="rect">
          <a:avLst/>
        </a:prstGeom>
        <a:solidFill>
          <a:srgbClr val="FFFF47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050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Pembangunan Nasional</a:t>
          </a:r>
          <a:endParaRPr lang="id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001325" y="2457525"/>
        <a:ext cx="2401423" cy="906937"/>
      </dsp:txXfrm>
    </dsp:sp>
    <dsp:sp modelId="{97BFD7FC-9032-4F85-9FB6-F60A10AD0A2F}">
      <dsp:nvSpPr>
        <dsp:cNvPr id="0" name=""/>
        <dsp:cNvSpPr/>
      </dsp:nvSpPr>
      <dsp:spPr>
        <a:xfrm>
          <a:off x="7144375" y="1251126"/>
          <a:ext cx="514297" cy="51429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8C0098-24F3-4AC0-B8A5-E1408B44FAF2}">
      <dsp:nvSpPr>
        <dsp:cNvPr id="0" name=""/>
        <dsp:cNvSpPr/>
      </dsp:nvSpPr>
      <dsp:spPr>
        <a:xfrm>
          <a:off x="7666616" y="1703851"/>
          <a:ext cx="1898943" cy="80571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515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>
              <a:latin typeface="Cambria" panose="02040503050406030204" pitchFamily="18" charset="0"/>
              <a:ea typeface="Cambria" panose="02040503050406030204" pitchFamily="18" charset="0"/>
            </a:rPr>
            <a:t>Cita-cita Nasional</a:t>
          </a:r>
        </a:p>
      </dsp:txBody>
      <dsp:txXfrm>
        <a:off x="7666616" y="1703851"/>
        <a:ext cx="1898943" cy="805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179F2-C8A8-49B0-A9BE-CBD9A244020F}">
      <dsp:nvSpPr>
        <dsp:cNvPr id="0" name=""/>
        <dsp:cNvSpPr/>
      </dsp:nvSpPr>
      <dsp:spPr>
        <a:xfrm>
          <a:off x="-6911681" y="-1064359"/>
          <a:ext cx="8285457" cy="8285457"/>
        </a:xfrm>
        <a:prstGeom prst="blockArc">
          <a:avLst>
            <a:gd name="adj1" fmla="val 18900000"/>
            <a:gd name="adj2" fmla="val 2700000"/>
            <a:gd name="adj3" fmla="val 261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E88DE-C84C-4442-B1BC-1320B041E3F2}">
      <dsp:nvSpPr>
        <dsp:cNvPr id="0" name=""/>
        <dsp:cNvSpPr/>
      </dsp:nvSpPr>
      <dsp:spPr>
        <a:xfrm>
          <a:off x="901187" y="345103"/>
          <a:ext cx="10797785" cy="166986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77382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Menggambarkan</a:t>
          </a:r>
          <a:r>
            <a:rPr lang="en-US" sz="2400" kern="1200" dirty="0" smtClean="0"/>
            <a:t> </a:t>
          </a:r>
          <a:r>
            <a:rPr lang="en-US" sz="2800" b="1" kern="1200" dirty="0" err="1" smtClean="0"/>
            <a:t>visi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b="1" kern="1200" dirty="0" err="1" smtClean="0"/>
            <a:t>misi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Muhammadiyah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dalam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mewujudkan</a:t>
          </a:r>
          <a:r>
            <a:rPr lang="en-US" sz="2400" kern="1200" dirty="0" smtClean="0"/>
            <a:t> Islam </a:t>
          </a:r>
          <a:r>
            <a:rPr lang="en-US" sz="2400" kern="1200" dirty="0" err="1" smtClean="0"/>
            <a:t>sebagai</a:t>
          </a:r>
          <a:r>
            <a:rPr lang="en-US" sz="2400" kern="1200" dirty="0" smtClean="0"/>
            <a:t> agama yang </a:t>
          </a:r>
          <a:r>
            <a:rPr lang="en-US" sz="2400" kern="1200" dirty="0" err="1" smtClean="0"/>
            <a:t>membawa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kemajuan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pencerahan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bagi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umat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manusia</a:t>
          </a:r>
          <a:r>
            <a:rPr lang="en-US" sz="2400" kern="1200" dirty="0" smtClean="0"/>
            <a:t>. </a:t>
          </a:r>
          <a:endParaRPr lang="en-ID" sz="2400" b="1" u="sng" kern="1200" dirty="0"/>
        </a:p>
      </dsp:txBody>
      <dsp:txXfrm>
        <a:off x="901187" y="345103"/>
        <a:ext cx="10797785" cy="1669867"/>
      </dsp:txXfrm>
    </dsp:sp>
    <dsp:sp modelId="{700384A3-D3CA-470F-9AAC-D3EBBB3F5056}">
      <dsp:nvSpPr>
        <dsp:cNvPr id="0" name=""/>
        <dsp:cNvSpPr/>
      </dsp:nvSpPr>
      <dsp:spPr>
        <a:xfrm>
          <a:off x="0" y="367626"/>
          <a:ext cx="1727442" cy="17274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4F7B225-1AAB-4AEF-8019-25216DC77BAA}">
      <dsp:nvSpPr>
        <dsp:cNvPr id="0" name=""/>
        <dsp:cNvSpPr/>
      </dsp:nvSpPr>
      <dsp:spPr>
        <a:xfrm>
          <a:off x="1349214" y="2243435"/>
          <a:ext cx="10350190" cy="1669867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77382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Berakar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pada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pemikiran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pendiri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Muhammadiyah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Kyai</a:t>
          </a:r>
          <a:r>
            <a:rPr lang="en-US" sz="2400" kern="1200" dirty="0" smtClean="0"/>
            <a:t> Haji Ahmad </a:t>
          </a:r>
          <a:r>
            <a:rPr lang="en-US" sz="2400" kern="1200" dirty="0" err="1" smtClean="0"/>
            <a:t>Dahlan</a:t>
          </a:r>
          <a:r>
            <a:rPr lang="en-US" sz="2400" kern="1200" dirty="0" smtClean="0"/>
            <a:t>, yang </a:t>
          </a:r>
          <a:r>
            <a:rPr lang="en-US" sz="2400" kern="1200" dirty="0" err="1" smtClean="0"/>
            <a:t>menekankan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pentingnya</a:t>
          </a:r>
          <a:r>
            <a:rPr lang="en-US" sz="2400" kern="1200" dirty="0" smtClean="0"/>
            <a:t> </a:t>
          </a:r>
          <a:r>
            <a:rPr lang="en-US" sz="2800" b="1" kern="1200" dirty="0" smtClean="0"/>
            <a:t>Islam </a:t>
          </a:r>
          <a:r>
            <a:rPr lang="en-US" sz="2800" b="1" kern="1200" dirty="0" err="1" smtClean="0"/>
            <a:t>sebagai</a:t>
          </a:r>
          <a:r>
            <a:rPr lang="en-US" sz="2800" b="1" kern="1200" dirty="0" smtClean="0"/>
            <a:t> </a:t>
          </a:r>
          <a:r>
            <a:rPr lang="en-US" sz="2800" b="1" kern="1200" dirty="0" err="1" smtClean="0"/>
            <a:t>sumber</a:t>
          </a:r>
          <a:r>
            <a:rPr lang="en-US" sz="2800" b="1" kern="1200" dirty="0" smtClean="0"/>
            <a:t> </a:t>
          </a:r>
          <a:r>
            <a:rPr lang="en-US" sz="2800" b="1" kern="1200" dirty="0" err="1" smtClean="0"/>
            <a:t>kemajuan</a:t>
          </a:r>
          <a:r>
            <a:rPr lang="en-US" sz="2800" b="1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pembaruan</a:t>
          </a:r>
          <a:r>
            <a:rPr lang="en-US" sz="2400" kern="1200" dirty="0" smtClean="0"/>
            <a:t>.
</a:t>
          </a:r>
          <a:endParaRPr lang="en-ID" sz="2400" kern="1200" dirty="0"/>
        </a:p>
      </dsp:txBody>
      <dsp:txXfrm>
        <a:off x="1349214" y="2243435"/>
        <a:ext cx="10350190" cy="1669867"/>
      </dsp:txXfrm>
    </dsp:sp>
    <dsp:sp modelId="{F4E1CC7D-F640-4C96-8702-D42F0252D029}">
      <dsp:nvSpPr>
        <dsp:cNvPr id="0" name=""/>
        <dsp:cNvSpPr/>
      </dsp:nvSpPr>
      <dsp:spPr>
        <a:xfrm>
          <a:off x="384599" y="2214648"/>
          <a:ext cx="1727442" cy="17274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F02D56F-C9CB-4649-84A0-5F97709C3C3A}">
      <dsp:nvSpPr>
        <dsp:cNvPr id="0" name=""/>
        <dsp:cNvSpPr/>
      </dsp:nvSpPr>
      <dsp:spPr>
        <a:xfrm>
          <a:off x="901619" y="4090457"/>
          <a:ext cx="10797785" cy="166986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77382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Islam </a:t>
          </a:r>
          <a:r>
            <a:rPr lang="en-US" sz="2400" kern="1200" dirty="0" err="1" smtClean="0"/>
            <a:t>sebagai</a:t>
          </a:r>
          <a:r>
            <a:rPr lang="en-US" sz="2400" kern="1200" dirty="0" smtClean="0"/>
            <a:t> agama yang </a:t>
          </a:r>
          <a:r>
            <a:rPr lang="en-US" sz="2400" kern="1200" dirty="0" err="1" smtClean="0"/>
            <a:t>mengandung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nilai-nilai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kemajuan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berupaya</a:t>
          </a:r>
          <a:r>
            <a:rPr lang="en-US" sz="2400" kern="1200" dirty="0" smtClean="0"/>
            <a:t> </a:t>
          </a:r>
          <a:r>
            <a:rPr lang="en-US" sz="2400" b="1" kern="1200" dirty="0" err="1" smtClean="0"/>
            <a:t>mengaktualisasikan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ajaran</a:t>
          </a:r>
          <a:r>
            <a:rPr lang="en-US" sz="2400" kern="1200" dirty="0" smtClean="0"/>
            <a:t> Islam </a:t>
          </a:r>
          <a:r>
            <a:rPr lang="en-US" sz="2400" kern="1200" dirty="0" err="1" smtClean="0"/>
            <a:t>dalam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konteks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kehidupan</a:t>
          </a:r>
          <a:r>
            <a:rPr lang="en-US" sz="2400" kern="1200" dirty="0" smtClean="0"/>
            <a:t> modern </a:t>
          </a:r>
          <a:r>
            <a:rPr lang="en-US" sz="2400" kern="1200" dirty="0" err="1" smtClean="0"/>
            <a:t>untuk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membawa</a:t>
          </a:r>
          <a:r>
            <a:rPr lang="en-US" sz="2400" kern="1200" dirty="0" smtClean="0"/>
            <a:t> </a:t>
          </a:r>
          <a:r>
            <a:rPr lang="en-US" sz="2400" b="1" kern="1200" dirty="0" err="1" smtClean="0"/>
            <a:t>rahmat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bagi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semesta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alam</a:t>
          </a:r>
          <a:r>
            <a:rPr lang="en-US" sz="2400" kern="1200" dirty="0" smtClean="0"/>
            <a:t>.</a:t>
          </a:r>
          <a:endParaRPr lang="en-ID" sz="2400" kern="1200" dirty="0"/>
        </a:p>
      </dsp:txBody>
      <dsp:txXfrm>
        <a:off x="901619" y="4090457"/>
        <a:ext cx="10797785" cy="1669867"/>
      </dsp:txXfrm>
    </dsp:sp>
    <dsp:sp modelId="{55078A05-F1E0-46C1-AE0C-D1249D7677BB}">
      <dsp:nvSpPr>
        <dsp:cNvPr id="0" name=""/>
        <dsp:cNvSpPr/>
      </dsp:nvSpPr>
      <dsp:spPr>
        <a:xfrm>
          <a:off x="0" y="4061669"/>
          <a:ext cx="1727442" cy="17274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179F2-C8A8-49B0-A9BE-CBD9A244020F}">
      <dsp:nvSpPr>
        <dsp:cNvPr id="0" name=""/>
        <dsp:cNvSpPr/>
      </dsp:nvSpPr>
      <dsp:spPr>
        <a:xfrm>
          <a:off x="-6936863" y="-1064359"/>
          <a:ext cx="8285457" cy="8285457"/>
        </a:xfrm>
        <a:prstGeom prst="blockArc">
          <a:avLst>
            <a:gd name="adj1" fmla="val 18900000"/>
            <a:gd name="adj2" fmla="val 2700000"/>
            <a:gd name="adj3" fmla="val 261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E88DE-C84C-4442-B1BC-1320B041E3F2}">
      <dsp:nvSpPr>
        <dsp:cNvPr id="0" name=""/>
        <dsp:cNvSpPr/>
      </dsp:nvSpPr>
      <dsp:spPr>
        <a:xfrm>
          <a:off x="603078" y="247591"/>
          <a:ext cx="11071144" cy="10440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 </a:t>
          </a:r>
          <a:r>
            <a:rPr lang="sv-SE" sz="2400" b="1" kern="1200" dirty="0" smtClean="0"/>
            <a:t>Berlandaskan Tauhid.</a:t>
          </a:r>
          <a:r>
            <a:rPr lang="sv-SE" sz="2400" kern="1200" dirty="0" smtClean="0"/>
            <a:t> Pentingnya tauhid yang murni, menolak sinkretisme, relativisme agama, dan syirik.</a:t>
          </a:r>
          <a:r>
            <a:rPr lang="en-US" sz="2400" kern="1200" dirty="0" smtClean="0"/>
            <a:t> </a:t>
          </a:r>
          <a:endParaRPr lang="en-ID" sz="2400" b="1" u="sng" kern="1200" dirty="0"/>
        </a:p>
      </dsp:txBody>
      <dsp:txXfrm>
        <a:off x="603078" y="247591"/>
        <a:ext cx="11071144" cy="1044001"/>
      </dsp:txXfrm>
    </dsp:sp>
    <dsp:sp modelId="{700384A3-D3CA-470F-9AAC-D3EBBB3F5056}">
      <dsp:nvSpPr>
        <dsp:cNvPr id="0" name=""/>
        <dsp:cNvSpPr/>
      </dsp:nvSpPr>
      <dsp:spPr>
        <a:xfrm>
          <a:off x="1" y="229593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4F7B225-1AAB-4AEF-8019-25216DC77BAA}">
      <dsp:nvSpPr>
        <dsp:cNvPr id="0" name=""/>
        <dsp:cNvSpPr/>
      </dsp:nvSpPr>
      <dsp:spPr>
        <a:xfrm>
          <a:off x="1154722" y="1401980"/>
          <a:ext cx="10519501" cy="1044001"/>
        </a:xfrm>
        <a:prstGeom prst="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2 </a:t>
          </a:r>
          <a:r>
            <a:rPr lang="en-US" sz="2400" b="1" kern="1200" dirty="0" err="1" smtClean="0"/>
            <a:t>Bersumber</a:t>
          </a:r>
          <a:r>
            <a:rPr lang="en-US" sz="2400" b="1" kern="1200" dirty="0" smtClean="0"/>
            <a:t> Al-Qur'an </a:t>
          </a:r>
          <a:r>
            <a:rPr lang="en-US" sz="2400" b="1" kern="1200" dirty="0" err="1" smtClean="0"/>
            <a:t>dan</a:t>
          </a:r>
          <a:r>
            <a:rPr lang="en-US" sz="2400" b="1" kern="1200" dirty="0" smtClean="0"/>
            <a:t> Sunnah.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Sumber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utama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ajaran</a:t>
          </a:r>
          <a:r>
            <a:rPr lang="en-US" sz="2400" kern="1200" dirty="0" smtClean="0"/>
            <a:t> Islam, </a:t>
          </a:r>
          <a:r>
            <a:rPr lang="en-US" sz="2400" kern="1200" dirty="0" err="1" smtClean="0"/>
            <a:t>dengan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pendekatan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proporsional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kontekstual</a:t>
          </a:r>
          <a:r>
            <a:rPr lang="en-US" sz="2400" kern="1200" dirty="0" smtClean="0"/>
            <a:t> </a:t>
          </a:r>
          <a:endParaRPr lang="en-ID" sz="2400" kern="1200" dirty="0"/>
        </a:p>
      </dsp:txBody>
      <dsp:txXfrm>
        <a:off x="1154722" y="1401980"/>
        <a:ext cx="10519501" cy="1044001"/>
      </dsp:txXfrm>
    </dsp:sp>
    <dsp:sp modelId="{F4E1CC7D-F640-4C96-8702-D42F0252D029}">
      <dsp:nvSpPr>
        <dsp:cNvPr id="0" name=""/>
        <dsp:cNvSpPr/>
      </dsp:nvSpPr>
      <dsp:spPr>
        <a:xfrm>
          <a:off x="551645" y="1383982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F02D56F-C9CB-4649-84A0-5F97709C3C3A}">
      <dsp:nvSpPr>
        <dsp:cNvPr id="0" name=""/>
        <dsp:cNvSpPr/>
      </dsp:nvSpPr>
      <dsp:spPr>
        <a:xfrm>
          <a:off x="1324032" y="2556368"/>
          <a:ext cx="10350190" cy="1044001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3  </a:t>
          </a:r>
          <a:r>
            <a:rPr lang="en-US" sz="2400" b="1" kern="1200" dirty="0" err="1" smtClean="0"/>
            <a:t>Menghidupkan</a:t>
          </a:r>
          <a:r>
            <a:rPr lang="en-US" sz="2400" b="1" kern="1200" dirty="0" smtClean="0"/>
            <a:t> Ijtihad </a:t>
          </a:r>
          <a:r>
            <a:rPr lang="en-US" sz="2400" b="1" kern="1200" dirty="0" err="1" smtClean="0"/>
            <a:t>dan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Tajdid</a:t>
          </a:r>
          <a:r>
            <a:rPr lang="en-US" sz="2400" b="1" kern="1200" dirty="0" smtClean="0"/>
            <a:t>.</a:t>
          </a:r>
          <a:r>
            <a:rPr lang="en-US" sz="2400" kern="1200" dirty="0" smtClean="0"/>
            <a:t> Ijtihad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tajdid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adalah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kunci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untuk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pembaharuan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kemajuan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umat</a:t>
          </a:r>
          <a:r>
            <a:rPr lang="en-US" sz="2400" kern="1200" dirty="0" smtClean="0"/>
            <a:t> Islam, </a:t>
          </a:r>
          <a:r>
            <a:rPr lang="en-US" sz="2400" kern="1200" dirty="0" err="1" smtClean="0"/>
            <a:t>mencakup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purifikasi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dalam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ibadah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dinamisasi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dalam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muamalah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duniawiyah</a:t>
          </a:r>
          <a:r>
            <a:rPr lang="en-US" sz="2400" kern="1200" dirty="0" smtClean="0"/>
            <a:t> </a:t>
          </a:r>
          <a:endParaRPr lang="en-ID" sz="2400" kern="1200" dirty="0"/>
        </a:p>
      </dsp:txBody>
      <dsp:txXfrm>
        <a:off x="1324032" y="2556368"/>
        <a:ext cx="10350190" cy="1044001"/>
      </dsp:txXfrm>
    </dsp:sp>
    <dsp:sp modelId="{55078A05-F1E0-46C1-AE0C-D1249D7677BB}">
      <dsp:nvSpPr>
        <dsp:cNvPr id="0" name=""/>
        <dsp:cNvSpPr/>
      </dsp:nvSpPr>
      <dsp:spPr>
        <a:xfrm>
          <a:off x="720955" y="2538370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42C80BF-1BE1-4549-B6E9-B0BBDA5ADD79}">
      <dsp:nvSpPr>
        <dsp:cNvPr id="0" name=""/>
        <dsp:cNvSpPr/>
      </dsp:nvSpPr>
      <dsp:spPr>
        <a:xfrm>
          <a:off x="1154722" y="3710757"/>
          <a:ext cx="10519501" cy="1044001"/>
        </a:xfrm>
        <a:prstGeom prst="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4  </a:t>
          </a:r>
          <a:r>
            <a:rPr lang="en-US" sz="2400" b="1" kern="1200" dirty="0" err="1" smtClean="0"/>
            <a:t>Mengembangkan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Wasathiyah</a:t>
          </a:r>
          <a:r>
            <a:rPr lang="en-US" sz="2400" b="1" kern="1200" dirty="0" smtClean="0"/>
            <a:t>.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Wasathiyah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berarti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sikap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moderat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seimbang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menolak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ekstremisme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baik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konservatisme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maupun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liberalisme</a:t>
          </a:r>
          <a:r>
            <a:rPr lang="en-US" sz="2400" kern="1200" dirty="0" smtClean="0"/>
            <a:t>. </a:t>
          </a:r>
          <a:endParaRPr lang="en-ID" sz="2400" kern="1200" dirty="0">
            <a:solidFill>
              <a:srgbClr val="C00000"/>
            </a:solidFill>
          </a:endParaRPr>
        </a:p>
      </dsp:txBody>
      <dsp:txXfrm>
        <a:off x="1154722" y="3710757"/>
        <a:ext cx="10519501" cy="1044001"/>
      </dsp:txXfrm>
    </dsp:sp>
    <dsp:sp modelId="{BDA93C59-329F-4BFC-B329-688D2FA81AFB}">
      <dsp:nvSpPr>
        <dsp:cNvPr id="0" name=""/>
        <dsp:cNvSpPr/>
      </dsp:nvSpPr>
      <dsp:spPr>
        <a:xfrm>
          <a:off x="551645" y="3692759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9CD7DF4-8C73-439E-B1BE-303862979F90}">
      <dsp:nvSpPr>
        <dsp:cNvPr id="0" name=""/>
        <dsp:cNvSpPr/>
      </dsp:nvSpPr>
      <dsp:spPr>
        <a:xfrm>
          <a:off x="603078" y="4865145"/>
          <a:ext cx="11071144" cy="1044001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5  </a:t>
          </a:r>
          <a:r>
            <a:rPr lang="en-US" sz="2400" b="1" kern="1200" dirty="0" err="1" smtClean="0"/>
            <a:t>Mewujudkan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Rahmat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bagi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Semesta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Alam</a:t>
          </a:r>
          <a:r>
            <a:rPr lang="en-US" sz="2400" b="1" kern="1200" dirty="0" smtClean="0"/>
            <a:t>. 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Muhammadiyah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menekankan</a:t>
          </a:r>
          <a:r>
            <a:rPr lang="en-US" sz="2400" kern="1200" dirty="0" smtClean="0"/>
            <a:t> Islam </a:t>
          </a:r>
          <a:r>
            <a:rPr lang="en-US" sz="2400" kern="1200" dirty="0" err="1" smtClean="0"/>
            <a:t>sebagai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rahmat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untuk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seluruh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alam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bukan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hanya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umat</a:t>
          </a:r>
          <a:r>
            <a:rPr lang="en-US" sz="2400" kern="1200" dirty="0" smtClean="0"/>
            <a:t> Islam.</a:t>
          </a:r>
          <a:endParaRPr lang="en-ID" sz="2400" b="1" i="1" kern="1200" dirty="0">
            <a:solidFill>
              <a:srgbClr val="C00000"/>
            </a:solidFill>
          </a:endParaRPr>
        </a:p>
      </dsp:txBody>
      <dsp:txXfrm>
        <a:off x="603078" y="4865145"/>
        <a:ext cx="11071144" cy="1044001"/>
      </dsp:txXfrm>
    </dsp:sp>
    <dsp:sp modelId="{56E09145-E02A-49C2-974B-67CF4E53CE69}">
      <dsp:nvSpPr>
        <dsp:cNvPr id="0" name=""/>
        <dsp:cNvSpPr/>
      </dsp:nvSpPr>
      <dsp:spPr>
        <a:xfrm>
          <a:off x="1" y="4847148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179F2-C8A8-49B0-A9BE-CBD9A244020F}">
      <dsp:nvSpPr>
        <dsp:cNvPr id="0" name=""/>
        <dsp:cNvSpPr/>
      </dsp:nvSpPr>
      <dsp:spPr>
        <a:xfrm>
          <a:off x="-6936863" y="-1064359"/>
          <a:ext cx="8285457" cy="8285457"/>
        </a:xfrm>
        <a:prstGeom prst="blockArc">
          <a:avLst>
            <a:gd name="adj1" fmla="val 18900000"/>
            <a:gd name="adj2" fmla="val 2700000"/>
            <a:gd name="adj3" fmla="val 261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E88DE-C84C-4442-B1BC-1320B041E3F2}">
      <dsp:nvSpPr>
        <dsp:cNvPr id="0" name=""/>
        <dsp:cNvSpPr/>
      </dsp:nvSpPr>
      <dsp:spPr>
        <a:xfrm>
          <a:off x="603078" y="247591"/>
          <a:ext cx="11071144" cy="10440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 </a:t>
          </a:r>
          <a:r>
            <a:rPr lang="en-US" sz="2400" b="1" kern="1200" dirty="0" err="1" smtClean="0"/>
            <a:t>Pendidikan</a:t>
          </a:r>
          <a:r>
            <a:rPr lang="en-US" sz="2400" b="1" kern="1200" dirty="0" smtClean="0"/>
            <a:t>. 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Muhammadiyah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memiliki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lembaga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pendidikan</a:t>
          </a:r>
          <a:r>
            <a:rPr lang="en-US" sz="2400" kern="1200" dirty="0" smtClean="0"/>
            <a:t> yang </a:t>
          </a:r>
          <a:r>
            <a:rPr lang="en-US" sz="2400" kern="1200" dirty="0" err="1" smtClean="0"/>
            <a:t>kuat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untuk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meningkatkan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kualitas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umat</a:t>
          </a:r>
          <a:r>
            <a:rPr lang="en-US" sz="2400" kern="1200" dirty="0" smtClean="0"/>
            <a:t> </a:t>
          </a:r>
          <a:endParaRPr lang="en-ID" sz="2400" b="1" u="sng" kern="1200" dirty="0"/>
        </a:p>
      </dsp:txBody>
      <dsp:txXfrm>
        <a:off x="603078" y="247591"/>
        <a:ext cx="11071144" cy="1044001"/>
      </dsp:txXfrm>
    </dsp:sp>
    <dsp:sp modelId="{700384A3-D3CA-470F-9AAC-D3EBBB3F5056}">
      <dsp:nvSpPr>
        <dsp:cNvPr id="0" name=""/>
        <dsp:cNvSpPr/>
      </dsp:nvSpPr>
      <dsp:spPr>
        <a:xfrm>
          <a:off x="1" y="229593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4F7B225-1AAB-4AEF-8019-25216DC77BAA}">
      <dsp:nvSpPr>
        <dsp:cNvPr id="0" name=""/>
        <dsp:cNvSpPr/>
      </dsp:nvSpPr>
      <dsp:spPr>
        <a:xfrm>
          <a:off x="1154722" y="1401980"/>
          <a:ext cx="10519501" cy="1044001"/>
        </a:xfrm>
        <a:prstGeom prst="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2 </a:t>
          </a:r>
          <a:r>
            <a:rPr lang="en-US" sz="2400" b="1" kern="1200" dirty="0" err="1" smtClean="0"/>
            <a:t>Kesehatan</a:t>
          </a:r>
          <a:r>
            <a:rPr lang="en-US" sz="2400" b="1" kern="1200" dirty="0" smtClean="0"/>
            <a:t>. 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Pelayanan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kesehatan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menjadi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salah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satu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aspek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penting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dalam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kontribusi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Muhammadiyah</a:t>
          </a:r>
          <a:r>
            <a:rPr lang="en-US" sz="2400" kern="1200" dirty="0" smtClean="0"/>
            <a:t>  </a:t>
          </a:r>
          <a:endParaRPr lang="en-ID" sz="2400" kern="1200" dirty="0"/>
        </a:p>
      </dsp:txBody>
      <dsp:txXfrm>
        <a:off x="1154722" y="1401980"/>
        <a:ext cx="10519501" cy="1044001"/>
      </dsp:txXfrm>
    </dsp:sp>
    <dsp:sp modelId="{F4E1CC7D-F640-4C96-8702-D42F0252D029}">
      <dsp:nvSpPr>
        <dsp:cNvPr id="0" name=""/>
        <dsp:cNvSpPr/>
      </dsp:nvSpPr>
      <dsp:spPr>
        <a:xfrm>
          <a:off x="551645" y="1383982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F02D56F-C9CB-4649-84A0-5F97709C3C3A}">
      <dsp:nvSpPr>
        <dsp:cNvPr id="0" name=""/>
        <dsp:cNvSpPr/>
      </dsp:nvSpPr>
      <dsp:spPr>
        <a:xfrm>
          <a:off x="1324032" y="2556368"/>
          <a:ext cx="10350190" cy="1044001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3 </a:t>
          </a:r>
          <a:r>
            <a:rPr lang="nn-NO" sz="2400" b="1" kern="1200" dirty="0" smtClean="0"/>
            <a:t>Sosial.</a:t>
          </a:r>
          <a:r>
            <a:rPr lang="nn-NO" sz="2400" kern="1200" dirty="0" smtClean="0"/>
            <a:t> Muhammadiyah aktif dalam kegiatan sosial dan pemberdayaan masyarakat</a:t>
          </a:r>
          <a:r>
            <a:rPr lang="en-US" sz="2400" kern="1200" dirty="0" smtClean="0"/>
            <a:t> </a:t>
          </a:r>
          <a:endParaRPr lang="en-ID" sz="2400" kern="1200" dirty="0"/>
        </a:p>
      </dsp:txBody>
      <dsp:txXfrm>
        <a:off x="1324032" y="2556368"/>
        <a:ext cx="10350190" cy="1044001"/>
      </dsp:txXfrm>
    </dsp:sp>
    <dsp:sp modelId="{55078A05-F1E0-46C1-AE0C-D1249D7677BB}">
      <dsp:nvSpPr>
        <dsp:cNvPr id="0" name=""/>
        <dsp:cNvSpPr/>
      </dsp:nvSpPr>
      <dsp:spPr>
        <a:xfrm>
          <a:off x="720955" y="2538370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42C80BF-1BE1-4549-B6E9-B0BBDA5ADD79}">
      <dsp:nvSpPr>
        <dsp:cNvPr id="0" name=""/>
        <dsp:cNvSpPr/>
      </dsp:nvSpPr>
      <dsp:spPr>
        <a:xfrm>
          <a:off x="1154722" y="3710757"/>
          <a:ext cx="10519501" cy="1044001"/>
        </a:xfrm>
        <a:prstGeom prst="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4 </a:t>
          </a:r>
          <a:r>
            <a:rPr lang="en-US" sz="2400" b="1" kern="1200" dirty="0" err="1" smtClean="0"/>
            <a:t>Dakwah</a:t>
          </a:r>
          <a:r>
            <a:rPr lang="en-US" sz="2400" b="1" kern="1200" dirty="0" smtClean="0"/>
            <a:t>. 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Dakwah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dilakukan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dengan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cara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bijaksana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ilmiah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sesuai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ajaran</a:t>
          </a:r>
          <a:r>
            <a:rPr lang="en-US" sz="2400" kern="1200" dirty="0" smtClean="0"/>
            <a:t> Islam. </a:t>
          </a:r>
          <a:endParaRPr lang="en-ID" sz="2400" kern="1200" dirty="0">
            <a:solidFill>
              <a:srgbClr val="C00000"/>
            </a:solidFill>
          </a:endParaRPr>
        </a:p>
      </dsp:txBody>
      <dsp:txXfrm>
        <a:off x="1154722" y="3710757"/>
        <a:ext cx="10519501" cy="1044001"/>
      </dsp:txXfrm>
    </dsp:sp>
    <dsp:sp modelId="{BDA93C59-329F-4BFC-B329-688D2FA81AFB}">
      <dsp:nvSpPr>
        <dsp:cNvPr id="0" name=""/>
        <dsp:cNvSpPr/>
      </dsp:nvSpPr>
      <dsp:spPr>
        <a:xfrm>
          <a:off x="551645" y="3692759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9CD7DF4-8C73-439E-B1BE-303862979F90}">
      <dsp:nvSpPr>
        <dsp:cNvPr id="0" name=""/>
        <dsp:cNvSpPr/>
      </dsp:nvSpPr>
      <dsp:spPr>
        <a:xfrm>
          <a:off x="603078" y="4865145"/>
          <a:ext cx="11071144" cy="1044001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1059" tIns="60960" rIns="60960" bIns="60960" numCol="1" spcCol="1270" anchor="ctr" anchorCtr="0">
          <a:noAutofit/>
        </a:bodyPr>
        <a:lstStyle/>
        <a:p>
          <a:pPr marL="358775" lvl="0" indent="-358775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5 </a:t>
          </a:r>
          <a:r>
            <a:rPr lang="en-US" sz="2400" b="1" kern="1200" dirty="0" err="1" smtClean="0"/>
            <a:t>Ekonomi</a:t>
          </a:r>
          <a:r>
            <a:rPr lang="en-US" sz="2400" b="1" kern="1200" dirty="0" smtClean="0"/>
            <a:t>.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Muhammadiyah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mendorong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perekonomian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umat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dengan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prinsip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keadilan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kesejahteraan</a:t>
          </a:r>
          <a:endParaRPr lang="en-ID" sz="2400" b="1" i="1" kern="1200" dirty="0">
            <a:solidFill>
              <a:srgbClr val="C00000"/>
            </a:solidFill>
          </a:endParaRPr>
        </a:p>
      </dsp:txBody>
      <dsp:txXfrm>
        <a:off x="603078" y="4865145"/>
        <a:ext cx="11071144" cy="1044001"/>
      </dsp:txXfrm>
    </dsp:sp>
    <dsp:sp modelId="{56E09145-E02A-49C2-974B-67CF4E53CE69}">
      <dsp:nvSpPr>
        <dsp:cNvPr id="0" name=""/>
        <dsp:cNvSpPr/>
      </dsp:nvSpPr>
      <dsp:spPr>
        <a:xfrm>
          <a:off x="1" y="4847148"/>
          <a:ext cx="1079997" cy="10799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8A627-C795-4259-9496-DCE224D6901A}" type="datetimeFigureOut">
              <a:rPr lang="id-ID" smtClean="0"/>
              <a:t>28/09/2025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B72A7-34AD-46FC-8150-14C90BFA1B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807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0" y="2017890"/>
            <a:ext cx="5384800" cy="1470025"/>
          </a:xfrm>
        </p:spPr>
        <p:txBody>
          <a:bodyPr>
            <a:noAutofit/>
          </a:bodyPr>
          <a:lstStyle>
            <a:lvl1pPr algn="r">
              <a:defRPr sz="3733">
                <a:latin typeface="Source Sans Pro Black" pitchFamily="34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7200" y="3485443"/>
            <a:ext cx="4673600" cy="1117600"/>
          </a:xfrm>
        </p:spPr>
        <p:txBody>
          <a:bodyPr>
            <a:normAutofit/>
          </a:bodyPr>
          <a:lstStyle>
            <a:lvl1pPr marL="0" indent="0" algn="r">
              <a:buNone/>
              <a:defRPr sz="3200">
                <a:solidFill>
                  <a:schemeClr val="tx1">
                    <a:tint val="75000"/>
                  </a:schemeClr>
                </a:solidFill>
                <a:latin typeface="Source Sans Pro Light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89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962554"/>
            <a:ext cx="4011084" cy="1088423"/>
          </a:xfrm>
        </p:spPr>
        <p:txBody>
          <a:bodyPr anchor="b"/>
          <a:lstStyle>
            <a:lvl1pPr algn="l">
              <a:defRPr sz="2667" b="1">
                <a:latin typeface="Source Sans Pro Black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62556"/>
            <a:ext cx="6815667" cy="5006445"/>
          </a:xfrm>
        </p:spPr>
        <p:txBody>
          <a:bodyPr/>
          <a:lstStyle>
            <a:lvl1pPr>
              <a:defRPr sz="4267">
                <a:latin typeface="Source Sans Pro Light" pitchFamily="34" charset="0"/>
              </a:defRPr>
            </a:lvl1pPr>
            <a:lvl2pPr>
              <a:defRPr sz="3733">
                <a:latin typeface="Source Sans Pro Light" pitchFamily="34" charset="0"/>
              </a:defRPr>
            </a:lvl2pPr>
            <a:lvl3pPr>
              <a:defRPr sz="3200">
                <a:latin typeface="Source Sans Pro Light" pitchFamily="34" charset="0"/>
              </a:defRPr>
            </a:lvl3pPr>
            <a:lvl4pPr>
              <a:defRPr sz="2667">
                <a:latin typeface="Source Sans Pro Light" pitchFamily="34" charset="0"/>
              </a:defRPr>
            </a:lvl4pPr>
            <a:lvl5pPr>
              <a:defRPr sz="2667">
                <a:latin typeface="Source Sans Pro Light" pitchFamily="34" charset="0"/>
              </a:defRPr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2124606"/>
            <a:ext cx="4011084" cy="3918023"/>
          </a:xfrm>
        </p:spPr>
        <p:txBody>
          <a:bodyPr/>
          <a:lstStyle>
            <a:lvl1pPr marL="0" indent="0">
              <a:buNone/>
              <a:defRPr sz="1867">
                <a:latin typeface="Source Sans Pro Light" pitchFamily="34" charset="0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059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792665"/>
            <a:ext cx="7315200" cy="566739"/>
          </a:xfrm>
        </p:spPr>
        <p:txBody>
          <a:bodyPr anchor="b"/>
          <a:lstStyle>
            <a:lvl1pPr algn="l">
              <a:defRPr sz="2667" b="1">
                <a:latin typeface="Source Sans Pro Black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216379"/>
            <a:ext cx="7315200" cy="3503260"/>
          </a:xfrm>
        </p:spPr>
        <p:txBody>
          <a:bodyPr/>
          <a:lstStyle>
            <a:lvl1pPr marL="0" indent="0">
              <a:buNone/>
              <a:defRPr sz="4267">
                <a:latin typeface="Source Sans Pro Light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1634656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1073149"/>
            <a:ext cx="2743200" cy="4387851"/>
          </a:xfrm>
        </p:spPr>
        <p:txBody>
          <a:bodyPr vert="eaVert"/>
          <a:lstStyle>
            <a:lvl1pPr>
              <a:defRPr>
                <a:latin typeface="Source Sans Pro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73149"/>
            <a:ext cx="8026400" cy="4387851"/>
          </a:xfrm>
        </p:spPr>
        <p:txBody>
          <a:bodyPr vert="eaVert"/>
          <a:lstStyle>
            <a:lvl1pPr>
              <a:defRPr>
                <a:latin typeface="Source Sans Pro Light" pitchFamily="34" charset="0"/>
              </a:defRPr>
            </a:lvl1pPr>
            <a:lvl2pPr>
              <a:defRPr>
                <a:latin typeface="Source Sans Pro Light" pitchFamily="34" charset="0"/>
              </a:defRPr>
            </a:lvl2pPr>
            <a:lvl3pPr>
              <a:defRPr>
                <a:latin typeface="Source Sans Pro Light" pitchFamily="34" charset="0"/>
              </a:defRPr>
            </a:lvl3pPr>
            <a:lvl4pPr>
              <a:defRPr>
                <a:latin typeface="Source Sans Pro Light" pitchFamily="34" charset="0"/>
              </a:defRPr>
            </a:lvl4pPr>
            <a:lvl5pPr>
              <a:defRPr>
                <a:latin typeface="Source Sans Pro Light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811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9/28/2025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812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863600"/>
            <a:ext cx="10972800" cy="1143000"/>
          </a:xfrm>
        </p:spPr>
        <p:txBody>
          <a:bodyPr/>
          <a:lstStyle>
            <a:lvl1pPr algn="l">
              <a:defRPr>
                <a:latin typeface="Source Sans Pro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9800"/>
            <a:ext cx="10972800" cy="3556000"/>
          </a:xfrm>
        </p:spPr>
        <p:txBody>
          <a:bodyPr/>
          <a:lstStyle>
            <a:lvl1pPr>
              <a:defRPr>
                <a:latin typeface="Source Sans Pro Light" pitchFamily="34" charset="0"/>
              </a:defRPr>
            </a:lvl1pPr>
            <a:lvl2pPr>
              <a:defRPr>
                <a:latin typeface="Source Sans Pro Light" pitchFamily="34" charset="0"/>
              </a:defRPr>
            </a:lvl2pPr>
            <a:lvl3pPr>
              <a:defRPr>
                <a:latin typeface="Source Sans Pro Light" pitchFamily="34" charset="0"/>
              </a:defRPr>
            </a:lvl3pPr>
            <a:lvl4pPr>
              <a:defRPr>
                <a:latin typeface="Source Sans Pro Light" pitchFamily="34" charset="0"/>
              </a:defRPr>
            </a:lvl4pPr>
            <a:lvl5pPr>
              <a:defRPr>
                <a:latin typeface="Source Sans Pro Light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74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863600"/>
            <a:ext cx="10972800" cy="1143000"/>
          </a:xfrm>
        </p:spPr>
        <p:txBody>
          <a:bodyPr/>
          <a:lstStyle>
            <a:lvl1pPr algn="l">
              <a:defRPr>
                <a:latin typeface="Source Sans Pro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9800"/>
            <a:ext cx="10972800" cy="3556000"/>
          </a:xfrm>
        </p:spPr>
        <p:txBody>
          <a:bodyPr/>
          <a:lstStyle>
            <a:lvl1pPr>
              <a:defRPr>
                <a:latin typeface="Source Sans Pro Light" pitchFamily="34" charset="0"/>
              </a:defRPr>
            </a:lvl1pPr>
            <a:lvl2pPr>
              <a:defRPr>
                <a:latin typeface="Source Sans Pro Light" pitchFamily="34" charset="0"/>
              </a:defRPr>
            </a:lvl2pPr>
            <a:lvl3pPr>
              <a:defRPr>
                <a:latin typeface="Source Sans Pro Light" pitchFamily="34" charset="0"/>
              </a:defRPr>
            </a:lvl3pPr>
            <a:lvl4pPr>
              <a:defRPr>
                <a:latin typeface="Source Sans Pro Light" pitchFamily="34" charset="0"/>
              </a:defRPr>
            </a:lvl4pPr>
            <a:lvl5pPr>
              <a:defRPr>
                <a:latin typeface="Source Sans Pro Light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0037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1016000" y="3771900"/>
            <a:ext cx="10363200" cy="1930400"/>
          </a:xfrm>
        </p:spPr>
        <p:txBody>
          <a:bodyPr/>
          <a:lstStyle>
            <a:lvl1pPr>
              <a:defRPr>
                <a:latin typeface="Source Sans Pro Light" pitchFamily="34" charset="0"/>
              </a:defRPr>
            </a:lvl1pPr>
            <a:lvl2pPr marL="609585" indent="0">
              <a:buNone/>
              <a:defRPr>
                <a:latin typeface="Source Sans Pro Light" pitchFamily="34" charset="0"/>
              </a:defRPr>
            </a:lvl2pPr>
            <a:lvl3pPr marL="1219170" indent="0">
              <a:buNone/>
              <a:defRPr>
                <a:latin typeface="Source Sans Pro Light" pitchFamily="34" charset="0"/>
              </a:defRPr>
            </a:lvl3pPr>
            <a:lvl4pPr marL="1828754" indent="0">
              <a:buNone/>
              <a:defRPr>
                <a:latin typeface="Source Sans Pro Light" pitchFamily="34" charset="0"/>
              </a:defRPr>
            </a:lvl4pPr>
            <a:lvl5pPr marL="2438339" indent="0">
              <a:buNone/>
              <a:defRPr>
                <a:latin typeface="Source Sans Pro Light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1016000" y="1092200"/>
            <a:ext cx="10363200" cy="1930400"/>
          </a:xfrm>
        </p:spPr>
        <p:txBody>
          <a:bodyPr/>
          <a:lstStyle>
            <a:lvl1pPr>
              <a:defRPr>
                <a:latin typeface="Source Sans Pro Light" pitchFamily="34" charset="0"/>
              </a:defRPr>
            </a:lvl1pPr>
            <a:lvl2pPr marL="609585" indent="0">
              <a:buNone/>
              <a:defRPr>
                <a:latin typeface="Source Sans Pro Light" pitchFamily="34" charset="0"/>
              </a:defRPr>
            </a:lvl2pPr>
            <a:lvl3pPr marL="1219170" indent="0">
              <a:buNone/>
              <a:defRPr>
                <a:latin typeface="Source Sans Pro Light" pitchFamily="34" charset="0"/>
              </a:defRPr>
            </a:lvl3pPr>
            <a:lvl4pPr marL="1828754" indent="0">
              <a:buNone/>
              <a:defRPr>
                <a:latin typeface="Source Sans Pro Light" pitchFamily="34" charset="0"/>
              </a:defRPr>
            </a:lvl4pPr>
            <a:lvl5pPr marL="2438339" indent="0">
              <a:buNone/>
              <a:defRPr>
                <a:latin typeface="Source Sans Pro Light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350346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62000"/>
            <a:ext cx="10972800" cy="1143000"/>
          </a:xfrm>
        </p:spPr>
        <p:txBody>
          <a:bodyPr/>
          <a:lstStyle>
            <a:lvl1pPr algn="l">
              <a:defRPr>
                <a:latin typeface="Source Sans Pro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08200"/>
            <a:ext cx="5080000" cy="3860801"/>
          </a:xfrm>
        </p:spPr>
        <p:txBody>
          <a:bodyPr>
            <a:normAutofit/>
          </a:bodyPr>
          <a:lstStyle>
            <a:lvl1pPr>
              <a:defRPr sz="2133">
                <a:latin typeface="Source Sans Pro Light" pitchFamily="34" charset="0"/>
              </a:defRPr>
            </a:lvl1pPr>
            <a:lvl2pPr>
              <a:defRPr sz="2133">
                <a:latin typeface="Source Sans Pro Light" pitchFamily="34" charset="0"/>
              </a:defRPr>
            </a:lvl2pPr>
            <a:lvl3pPr>
              <a:defRPr sz="2133">
                <a:latin typeface="Source Sans Pro Light" pitchFamily="34" charset="0"/>
              </a:defRPr>
            </a:lvl3pPr>
            <a:lvl4pPr>
              <a:defRPr sz="2133">
                <a:latin typeface="Source Sans Pro Light" pitchFamily="34" charset="0"/>
              </a:defRPr>
            </a:lvl4pPr>
            <a:lvl5pPr>
              <a:defRPr sz="2133">
                <a:latin typeface="Source Sans Pro Light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0" y="2108200"/>
            <a:ext cx="5080000" cy="3860801"/>
          </a:xfrm>
        </p:spPr>
        <p:txBody>
          <a:bodyPr>
            <a:normAutofit/>
          </a:bodyPr>
          <a:lstStyle>
            <a:lvl1pPr>
              <a:defRPr sz="2133">
                <a:latin typeface="Source Sans Pro Light" pitchFamily="34" charset="0"/>
              </a:defRPr>
            </a:lvl1pPr>
            <a:lvl2pPr>
              <a:defRPr sz="2133">
                <a:latin typeface="Source Sans Pro Light" pitchFamily="34" charset="0"/>
              </a:defRPr>
            </a:lvl2pPr>
            <a:lvl3pPr>
              <a:defRPr sz="2133">
                <a:latin typeface="Source Sans Pro Light" pitchFamily="34" charset="0"/>
              </a:defRPr>
            </a:lvl3pPr>
            <a:lvl4pPr>
              <a:defRPr sz="2133">
                <a:latin typeface="Source Sans Pro Light" pitchFamily="34" charset="0"/>
              </a:defRPr>
            </a:lvl4pPr>
            <a:lvl5pPr>
              <a:defRPr sz="2133">
                <a:latin typeface="Source Sans Pro Light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43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809979"/>
            <a:ext cx="10972800" cy="1004715"/>
          </a:xfrm>
        </p:spPr>
        <p:txBody>
          <a:bodyPr/>
          <a:lstStyle>
            <a:lvl1pPr algn="l">
              <a:defRPr>
                <a:latin typeface="Source Sans Pro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010134"/>
            <a:ext cx="5080000" cy="583881"/>
          </a:xfrm>
        </p:spPr>
        <p:txBody>
          <a:bodyPr anchor="b">
            <a:normAutofit/>
          </a:bodyPr>
          <a:lstStyle>
            <a:lvl1pPr marL="0" indent="0" algn="l">
              <a:buNone/>
              <a:defRPr sz="2667" b="1">
                <a:latin typeface="Source Sans Pro Black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649896"/>
            <a:ext cx="5080000" cy="3420705"/>
          </a:xfrm>
        </p:spPr>
        <p:txBody>
          <a:bodyPr>
            <a:normAutofit/>
          </a:bodyPr>
          <a:lstStyle>
            <a:lvl1pPr>
              <a:defRPr sz="1600">
                <a:latin typeface="Source Sans Pro Light" pitchFamily="34" charset="0"/>
              </a:defRPr>
            </a:lvl1pPr>
            <a:lvl2pPr>
              <a:defRPr sz="1600">
                <a:latin typeface="Source Sans Pro Light" pitchFamily="34" charset="0"/>
              </a:defRPr>
            </a:lvl2pPr>
            <a:lvl3pPr>
              <a:defRPr sz="1600">
                <a:latin typeface="Source Sans Pro Light" pitchFamily="34" charset="0"/>
              </a:defRPr>
            </a:lvl3pPr>
            <a:lvl4pPr>
              <a:defRPr sz="1600">
                <a:latin typeface="Source Sans Pro Light" pitchFamily="34" charset="0"/>
              </a:defRPr>
            </a:lvl4pPr>
            <a:lvl5pPr>
              <a:defRPr sz="1600">
                <a:latin typeface="Source Sans Pro Light" pitchFamily="34" charset="0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2401" y="2010134"/>
            <a:ext cx="5080001" cy="583881"/>
          </a:xfrm>
        </p:spPr>
        <p:txBody>
          <a:bodyPr anchor="b">
            <a:normAutofit/>
          </a:bodyPr>
          <a:lstStyle>
            <a:lvl1pPr marL="0" indent="0" algn="l">
              <a:buNone/>
              <a:defRPr sz="2667" b="1">
                <a:latin typeface="Source Sans Pro Black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2401" y="2649896"/>
            <a:ext cx="5080001" cy="3420705"/>
          </a:xfrm>
        </p:spPr>
        <p:txBody>
          <a:bodyPr>
            <a:normAutofit/>
          </a:bodyPr>
          <a:lstStyle>
            <a:lvl1pPr>
              <a:defRPr sz="1600">
                <a:latin typeface="Source Sans Pro Light" pitchFamily="34" charset="0"/>
              </a:defRPr>
            </a:lvl1pPr>
            <a:lvl2pPr>
              <a:defRPr sz="1600">
                <a:latin typeface="Source Sans Pro Light" pitchFamily="34" charset="0"/>
              </a:defRPr>
            </a:lvl2pPr>
            <a:lvl3pPr>
              <a:defRPr sz="1600">
                <a:latin typeface="Source Sans Pro Light" pitchFamily="34" charset="0"/>
              </a:defRPr>
            </a:lvl3pPr>
            <a:lvl4pPr>
              <a:defRPr sz="1600">
                <a:latin typeface="Source Sans Pro Light" pitchFamily="34" charset="0"/>
              </a:defRPr>
            </a:lvl4pPr>
            <a:lvl5pPr>
              <a:defRPr sz="1600">
                <a:latin typeface="Source Sans Pro Light" pitchFamily="34" charset="0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65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0" indent="0">
              <a:buNone/>
              <a:defRPr sz="4267">
                <a:latin typeface="Source Sans Pro Light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6705600" y="1295400"/>
            <a:ext cx="4876800" cy="4470400"/>
          </a:xfrm>
        </p:spPr>
        <p:txBody>
          <a:bodyPr>
            <a:normAutofit/>
          </a:bodyPr>
          <a:lstStyle>
            <a:lvl1pPr algn="l">
              <a:defRPr sz="1600">
                <a:latin typeface="Source Sans Pro Light" pitchFamily="34" charset="0"/>
              </a:defRPr>
            </a:lvl1pPr>
            <a:lvl2pPr algn="l">
              <a:defRPr sz="1600">
                <a:latin typeface="Source Sans Pro Light" pitchFamily="34" charset="0"/>
              </a:defRPr>
            </a:lvl2pPr>
            <a:lvl3pPr algn="l">
              <a:defRPr sz="1600">
                <a:latin typeface="Source Sans Pro Light" pitchFamily="34" charset="0"/>
              </a:defRPr>
            </a:lvl3pPr>
            <a:lvl4pPr algn="l">
              <a:defRPr sz="1600">
                <a:latin typeface="Source Sans Pro Light" pitchFamily="34" charset="0"/>
              </a:defRPr>
            </a:lvl4pPr>
            <a:lvl5pPr algn="l">
              <a:defRPr sz="1600">
                <a:latin typeface="Source Sans Pro Light" pitchFamily="34" charset="0"/>
              </a:defRPr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8846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096000" cy="3429000"/>
          </a:xfrm>
        </p:spPr>
        <p:txBody>
          <a:bodyPr/>
          <a:lstStyle>
            <a:lvl1pPr marL="0" indent="0">
              <a:buNone/>
              <a:defRPr sz="4267">
                <a:latin typeface="Source Sans Pro Light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6705600" y="1295400"/>
            <a:ext cx="4876800" cy="4470400"/>
          </a:xfrm>
        </p:spPr>
        <p:txBody>
          <a:bodyPr>
            <a:normAutofit/>
          </a:bodyPr>
          <a:lstStyle>
            <a:lvl1pPr algn="l">
              <a:defRPr sz="1600">
                <a:latin typeface="Source Sans Pro Light" pitchFamily="34" charset="0"/>
              </a:defRPr>
            </a:lvl1pPr>
            <a:lvl2pPr algn="l">
              <a:defRPr sz="1600">
                <a:latin typeface="Source Sans Pro Light" pitchFamily="34" charset="0"/>
              </a:defRPr>
            </a:lvl2pPr>
            <a:lvl3pPr algn="l">
              <a:defRPr sz="1600">
                <a:latin typeface="Source Sans Pro Light" pitchFamily="34" charset="0"/>
              </a:defRPr>
            </a:lvl3pPr>
            <a:lvl4pPr algn="l">
              <a:defRPr sz="1600">
                <a:latin typeface="Source Sans Pro Light" pitchFamily="34" charset="0"/>
              </a:defRPr>
            </a:lvl4pPr>
            <a:lvl5pPr algn="l">
              <a:defRPr sz="1600">
                <a:latin typeface="Source Sans Pro Light" pitchFamily="34" charset="0"/>
              </a:defRPr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0" y="3429000"/>
            <a:ext cx="6096000" cy="3429000"/>
          </a:xfrm>
        </p:spPr>
        <p:txBody>
          <a:bodyPr/>
          <a:lstStyle>
            <a:lvl1pPr marL="0" indent="0">
              <a:buNone/>
              <a:defRPr sz="4267">
                <a:latin typeface="Source Sans Pro Light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87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600201"/>
            <a:ext cx="9042400" cy="1470025"/>
          </a:xfrm>
        </p:spPr>
        <p:txBody>
          <a:bodyPr>
            <a:noAutofit/>
          </a:bodyPr>
          <a:lstStyle>
            <a:lvl1pPr algn="ctr">
              <a:defRPr sz="3733">
                <a:solidFill>
                  <a:schemeClr val="bg1"/>
                </a:solidFill>
                <a:latin typeface="Source Sans Pro Black" pitchFamily="34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33800"/>
            <a:ext cx="9042400" cy="14224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  <a:latin typeface="Source Sans Pro Light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84998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4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</p:sldLayoutIdLst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bjh59U7X654?si=Y5XmLj0BmDE-iM7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27CB097E-34B6-4BCA-B979-3352898A0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2664" y="973101"/>
            <a:ext cx="9405722" cy="998593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b="1" dirty="0" smtClean="0"/>
              <a:t>MASYARAKAT MUHAMMADIYAH BERKEMAJUAN. </a:t>
            </a:r>
            <a:endParaRPr lang="id-ID" b="1" dirty="0"/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4AA8B70C-6857-4819-A01E-0FC0C01D2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0599" y="2026579"/>
            <a:ext cx="6673579" cy="1117600"/>
          </a:xfrm>
        </p:spPr>
        <p:txBody>
          <a:bodyPr>
            <a:normAutofit fontScale="85000" lnSpcReduction="10000"/>
          </a:bodyPr>
          <a:lstStyle/>
          <a:p>
            <a:endParaRPr lang="nb-NO" sz="2800" dirty="0" smtClean="0">
              <a:solidFill>
                <a:schemeClr val="tx1"/>
              </a:solidFill>
            </a:endParaRPr>
          </a:p>
          <a:p>
            <a:r>
              <a:rPr lang="nb-NO" sz="2800" dirty="0" smtClean="0">
                <a:solidFill>
                  <a:schemeClr val="tx1"/>
                </a:solidFill>
              </a:rPr>
              <a:t>Prof</a:t>
            </a:r>
            <a:r>
              <a:rPr lang="nb-NO" sz="2800" dirty="0">
                <a:solidFill>
                  <a:schemeClr val="tx1"/>
                </a:solidFill>
              </a:rPr>
              <a:t>. Ir. Totok Agung Dwi Haryanto, MP., PhD</a:t>
            </a:r>
            <a:endParaRPr lang="id-ID" sz="28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5766D5B-153C-4ED9-92D5-C03DDF6F5A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199064"/>
            <a:ext cx="5342930" cy="3561954"/>
          </a:xfrm>
          <a:prstGeom prst="plaque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288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utterstock_46704958_3000x1286">
            <a:extLst>
              <a:ext uri="{FF2B5EF4-FFF2-40B4-BE49-F238E27FC236}">
                <a16:creationId xmlns="" xmlns:a16="http://schemas.microsoft.com/office/drawing/2014/main" id="{8EA49BC0-6366-F325-9D5B-35616D06B1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t="10348" b="15253"/>
          <a:stretch/>
        </p:blipFill>
        <p:spPr bwMode="auto">
          <a:xfrm>
            <a:off x="204020" y="766689"/>
            <a:ext cx="11783960" cy="54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="" xmlns:a16="http://schemas.microsoft.com/office/drawing/2014/main" id="{259D2D45-458B-B5BE-8492-E1E8636643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3378364"/>
              </p:ext>
            </p:extLst>
          </p:nvPr>
        </p:nvGraphicFramePr>
        <p:xfrm>
          <a:off x="0" y="1002137"/>
          <a:ext cx="12192000" cy="4945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744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218" y="188640"/>
            <a:ext cx="11534195" cy="540000"/>
          </a:xfr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25000">
                <a:schemeClr val="tx1">
                  <a:lumMod val="40000"/>
                  <a:lumOff val="60000"/>
                </a:schemeClr>
              </a:gs>
              <a:gs pos="75000">
                <a:schemeClr val="tx1">
                  <a:lumMod val="75000"/>
                </a:schemeClr>
              </a:gs>
              <a:gs pos="5000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50000"/>
                </a:schemeClr>
              </a:gs>
            </a:gsLst>
            <a:lin ang="10800000" scaled="1"/>
            <a:tileRect/>
          </a:gradFill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Berkemajuan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16708774-C3D6-486A-9A44-A4CE4DE520BA}"/>
              </a:ext>
            </a:extLst>
          </p:cNvPr>
          <p:cNvCxnSpPr/>
          <p:nvPr/>
        </p:nvCxnSpPr>
        <p:spPr>
          <a:xfrm>
            <a:off x="623392" y="188640"/>
            <a:ext cx="11592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D732613-E8A5-47F4-A433-C10128673FD8}"/>
              </a:ext>
            </a:extLst>
          </p:cNvPr>
          <p:cNvSpPr/>
          <p:nvPr/>
        </p:nvSpPr>
        <p:spPr>
          <a:xfrm>
            <a:off x="642148" y="749742"/>
            <a:ext cx="576000" cy="6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aphicFrame>
        <p:nvGraphicFramePr>
          <p:cNvPr id="6" name="Diagram 5">
            <a:extLst>
              <a:ext uri="{FF2B5EF4-FFF2-40B4-BE49-F238E27FC236}">
                <a16:creationId xmlns="" xmlns:a16="http://schemas.microsoft.com/office/drawing/2014/main" id="{CE17E8AE-3B6E-48EA-BF45-4161C044C3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9558793"/>
              </p:ext>
            </p:extLst>
          </p:nvPr>
        </p:nvGraphicFramePr>
        <p:xfrm>
          <a:off x="119336" y="728640"/>
          <a:ext cx="11737304" cy="6156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310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D0199B6-57A3-4F9F-8E26-E15C2E03AAF0}"/>
              </a:ext>
            </a:extLst>
          </p:cNvPr>
          <p:cNvSpPr/>
          <p:nvPr/>
        </p:nvSpPr>
        <p:spPr>
          <a:xfrm rot="16200000">
            <a:off x="-3258000" y="3240000"/>
            <a:ext cx="6876000" cy="36000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4000">
                <a:srgbClr val="FFFF66"/>
              </a:gs>
              <a:gs pos="83000">
                <a:srgbClr val="FFFF66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BC2FE306-0E11-4001-9CE6-415BC99DC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771114"/>
              </p:ext>
            </p:extLst>
          </p:nvPr>
        </p:nvGraphicFramePr>
        <p:xfrm>
          <a:off x="1270729" y="1094311"/>
          <a:ext cx="9099828" cy="520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000">
                  <a:extLst>
                    <a:ext uri="{9D8B030D-6E8A-4147-A177-3AD203B41FA5}">
                      <a16:colId xmlns="" xmlns:a16="http://schemas.microsoft.com/office/drawing/2014/main" val="4258000159"/>
                    </a:ext>
                  </a:extLst>
                </a:gridCol>
                <a:gridCol w="8236828">
                  <a:extLst>
                    <a:ext uri="{9D8B030D-6E8A-4147-A177-3AD203B41FA5}">
                      <a16:colId xmlns="" xmlns:a16="http://schemas.microsoft.com/office/drawing/2014/main" val="218908595"/>
                    </a:ext>
                  </a:extLst>
                </a:gridCol>
              </a:tblGrid>
              <a:tr h="484072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77011221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1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 err="1" smtClean="0"/>
                        <a:t>Membawa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Pencerahan</a:t>
                      </a:r>
                      <a:r>
                        <a:rPr lang="en-US" sz="2600" b="1" dirty="0" smtClean="0"/>
                        <a:t>. 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smtClean="0"/>
                        <a:t>Islam </a:t>
                      </a:r>
                      <a:r>
                        <a:rPr lang="en-US" sz="2600" dirty="0" err="1" smtClean="0"/>
                        <a:t>berkemajuan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bertujuan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memberikan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pencerahan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dan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kemajuan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bagi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kehidupan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umat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err="1" smtClean="0"/>
                        <a:t>manusia</a:t>
                      </a:r>
                      <a:endParaRPr lang="en-US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5248904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2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600" b="1" dirty="0" err="1" smtClean="0"/>
                        <a:t>Berorientasi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pada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Kebaikan</a:t>
                      </a:r>
                      <a:r>
                        <a:rPr lang="en-ID" sz="2600" b="1" dirty="0" smtClean="0"/>
                        <a:t>.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smtClean="0"/>
                        <a:t>Islam </a:t>
                      </a:r>
                      <a:r>
                        <a:rPr lang="en-ID" sz="2600" dirty="0" err="1" smtClean="0"/>
                        <a:t>menekankan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pentingnya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kebaikan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dan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keunggulan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hidup</a:t>
                      </a:r>
                      <a:r>
                        <a:rPr lang="en-ID" sz="2600" dirty="0" smtClean="0"/>
                        <a:t>, </a:t>
                      </a:r>
                      <a:r>
                        <a:rPr lang="en-ID" sz="2600" dirty="0" err="1" smtClean="0"/>
                        <a:t>baik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lahiriah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maupun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ruhaniah</a:t>
                      </a:r>
                      <a:r>
                        <a:rPr lang="en-ID" sz="2600" dirty="0" smtClean="0"/>
                        <a:t>.</a:t>
                      </a:r>
                      <a:endParaRPr lang="en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11666510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3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600" b="1" dirty="0" smtClean="0"/>
                        <a:t>Dinamis dan </a:t>
                      </a:r>
                      <a:r>
                        <a:rPr lang="id-ID" sz="2600" b="1" dirty="0" smtClean="0"/>
                        <a:t>Kontekstual</a:t>
                      </a:r>
                      <a:r>
                        <a:rPr lang="en-US" sz="2600" b="1" dirty="0" smtClean="0"/>
                        <a:t>. </a:t>
                      </a:r>
                      <a:r>
                        <a:rPr lang="id-ID" sz="2600" dirty="0" smtClean="0"/>
                        <a:t> </a:t>
                      </a:r>
                      <a:r>
                        <a:rPr lang="id-ID" sz="2600" dirty="0" smtClean="0"/>
                        <a:t>Islam berkemajuan bersifat dinamis dan adaptif terhadap perkembangan zaman.</a:t>
                      </a:r>
                      <a:endParaRPr lang="id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7656417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4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600" b="1" dirty="0" err="1" smtClean="0"/>
                        <a:t>Mendorong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Pembaruan</a:t>
                      </a:r>
                      <a:r>
                        <a:rPr lang="en-ID" sz="2600" b="1" dirty="0" smtClean="0"/>
                        <a:t>. 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Muhammadiyah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melakukan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pembaruan</a:t>
                      </a:r>
                      <a:r>
                        <a:rPr lang="en-ID" sz="2600" dirty="0" smtClean="0"/>
                        <a:t> (</a:t>
                      </a:r>
                      <a:r>
                        <a:rPr lang="en-ID" sz="2600" dirty="0" err="1" smtClean="0"/>
                        <a:t>tajdid</a:t>
                      </a:r>
                      <a:r>
                        <a:rPr lang="en-ID" sz="2600" dirty="0" smtClean="0"/>
                        <a:t>) </a:t>
                      </a:r>
                      <a:r>
                        <a:rPr lang="en-ID" sz="2600" dirty="0" err="1" smtClean="0"/>
                        <a:t>dalam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memahami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dan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mengamalkan</a:t>
                      </a:r>
                      <a:r>
                        <a:rPr lang="en-ID" sz="2600" dirty="0" smtClean="0"/>
                        <a:t> </a:t>
                      </a:r>
                      <a:r>
                        <a:rPr lang="en-ID" sz="2600" dirty="0" err="1" smtClean="0"/>
                        <a:t>ajaran</a:t>
                      </a:r>
                      <a:r>
                        <a:rPr lang="en-ID" sz="2600" dirty="0" smtClean="0"/>
                        <a:t> Islam.</a:t>
                      </a:r>
                      <a:endParaRPr lang="en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32815785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3AC284-2D67-456B-BBBB-BA3CA490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569" y="365125"/>
            <a:ext cx="9201210" cy="70643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r>
              <a:rPr lang="en-US" sz="4000" b="1" dirty="0" err="1"/>
              <a:t>Ciri-Ciri</a:t>
            </a:r>
            <a:r>
              <a:rPr lang="en-US" sz="4000" b="1" dirty="0"/>
              <a:t> Islam </a:t>
            </a:r>
            <a:r>
              <a:rPr lang="en-US" sz="4000" b="1" dirty="0" err="1"/>
              <a:t>Berkemajuan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val="309409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218" y="188640"/>
            <a:ext cx="11534195" cy="540000"/>
          </a:xfr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25000">
                <a:schemeClr val="tx1">
                  <a:lumMod val="40000"/>
                  <a:lumOff val="60000"/>
                </a:schemeClr>
              </a:gs>
              <a:gs pos="75000">
                <a:schemeClr val="tx1">
                  <a:lumMod val="75000"/>
                </a:schemeClr>
              </a:gs>
              <a:gs pos="5000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50000"/>
                </a:schemeClr>
              </a:gs>
            </a:gsLst>
            <a:lin ang="10800000" scaled="1"/>
            <a:tileRect/>
          </a:gradFill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Aspek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Penting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Berkemajuan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16708774-C3D6-486A-9A44-A4CE4DE520BA}"/>
              </a:ext>
            </a:extLst>
          </p:cNvPr>
          <p:cNvCxnSpPr/>
          <p:nvPr/>
        </p:nvCxnSpPr>
        <p:spPr>
          <a:xfrm>
            <a:off x="623392" y="188640"/>
            <a:ext cx="11592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D732613-E8A5-47F4-A433-C10128673FD8}"/>
              </a:ext>
            </a:extLst>
          </p:cNvPr>
          <p:cNvSpPr/>
          <p:nvPr/>
        </p:nvSpPr>
        <p:spPr>
          <a:xfrm>
            <a:off x="642148" y="749742"/>
            <a:ext cx="576000" cy="6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CE17E8AE-3B6E-48EA-BF45-4161C044C3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0315113"/>
              </p:ext>
            </p:extLst>
          </p:nvPr>
        </p:nvGraphicFramePr>
        <p:xfrm>
          <a:off x="119336" y="728640"/>
          <a:ext cx="11737304" cy="6156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973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218" y="188640"/>
            <a:ext cx="11534195" cy="540000"/>
          </a:xfr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25000">
                <a:schemeClr val="tx1">
                  <a:lumMod val="40000"/>
                  <a:lumOff val="60000"/>
                </a:schemeClr>
              </a:gs>
              <a:gs pos="75000">
                <a:schemeClr val="tx1">
                  <a:lumMod val="75000"/>
                </a:schemeClr>
              </a:gs>
              <a:gs pos="50000">
                <a:schemeClr val="tx1">
                  <a:lumMod val="60000"/>
                  <a:lumOff val="40000"/>
                </a:schemeClr>
              </a:gs>
              <a:gs pos="100000">
                <a:schemeClr val="tx1">
                  <a:lumMod val="50000"/>
                </a:schemeClr>
              </a:gs>
            </a:gsLst>
            <a:lin ang="10800000" scaled="1"/>
            <a:tileRect/>
          </a:gradFill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Bidang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Fokus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Berkemajuan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16708774-C3D6-486A-9A44-A4CE4DE520BA}"/>
              </a:ext>
            </a:extLst>
          </p:cNvPr>
          <p:cNvCxnSpPr/>
          <p:nvPr/>
        </p:nvCxnSpPr>
        <p:spPr>
          <a:xfrm>
            <a:off x="623392" y="188640"/>
            <a:ext cx="11592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D732613-E8A5-47F4-A433-C10128673FD8}"/>
              </a:ext>
            </a:extLst>
          </p:cNvPr>
          <p:cNvSpPr/>
          <p:nvPr/>
        </p:nvSpPr>
        <p:spPr>
          <a:xfrm>
            <a:off x="642148" y="749742"/>
            <a:ext cx="576000" cy="6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CE17E8AE-3B6E-48EA-BF45-4161C044C3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0602491"/>
              </p:ext>
            </p:extLst>
          </p:nvPr>
        </p:nvGraphicFramePr>
        <p:xfrm>
          <a:off x="119336" y="728640"/>
          <a:ext cx="11737304" cy="6156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673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D0199B6-57A3-4F9F-8E26-E15C2E03AAF0}"/>
              </a:ext>
            </a:extLst>
          </p:cNvPr>
          <p:cNvSpPr/>
          <p:nvPr/>
        </p:nvSpPr>
        <p:spPr>
          <a:xfrm rot="16200000">
            <a:off x="-3258000" y="3240000"/>
            <a:ext cx="6876000" cy="36000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4000">
                <a:srgbClr val="FFFF66"/>
              </a:gs>
              <a:gs pos="83000">
                <a:srgbClr val="FFFF66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BC2FE306-0E11-4001-9CE6-415BC99DC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503139"/>
              </p:ext>
            </p:extLst>
          </p:nvPr>
        </p:nvGraphicFramePr>
        <p:xfrm>
          <a:off x="1231817" y="1152679"/>
          <a:ext cx="9099828" cy="4355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000">
                  <a:extLst>
                    <a:ext uri="{9D8B030D-6E8A-4147-A177-3AD203B41FA5}">
                      <a16:colId xmlns="" xmlns:a16="http://schemas.microsoft.com/office/drawing/2014/main" val="4258000159"/>
                    </a:ext>
                  </a:extLst>
                </a:gridCol>
                <a:gridCol w="8236828">
                  <a:extLst>
                    <a:ext uri="{9D8B030D-6E8A-4147-A177-3AD203B41FA5}">
                      <a16:colId xmlns="" xmlns:a16="http://schemas.microsoft.com/office/drawing/2014/main" val="218908595"/>
                    </a:ext>
                  </a:extLst>
                </a:gridCol>
              </a:tblGrid>
              <a:tr h="484072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77011221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1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Kebaruan: Inovasi melibatkan elemen baru atau pendekatan yang berbeda</a:t>
                      </a:r>
                      <a:endParaRPr lang="en-US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5248904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2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600" b="1" dirty="0" err="1" smtClean="0"/>
                        <a:t>Nilai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Tambah</a:t>
                      </a:r>
                      <a:r>
                        <a:rPr lang="en-ID" sz="2600" b="1" dirty="0" smtClean="0"/>
                        <a:t>: </a:t>
                      </a:r>
                      <a:r>
                        <a:rPr lang="en-ID" sz="2600" b="1" dirty="0" err="1" smtClean="0"/>
                        <a:t>Inovasi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biasanya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bertujuan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memberikan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manfaat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atau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nilai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tambah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bagi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pengguna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atau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masyarakat</a:t>
                      </a:r>
                      <a:r>
                        <a:rPr lang="en-ID" sz="2600" b="1" dirty="0" smtClean="0"/>
                        <a:t>.</a:t>
                      </a:r>
                      <a:endParaRPr lang="en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11666510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3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600" b="1" dirty="0" smtClean="0"/>
                        <a:t>erubahan: Inovasi seringkali membawa perubahan dalam cara sesuatu dilakukan atau dipersepsikan</a:t>
                      </a:r>
                      <a:r>
                        <a:rPr lang="id-ID" sz="2600" dirty="0" smtClean="0"/>
                        <a:t>.</a:t>
                      </a:r>
                      <a:endParaRPr lang="id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7656417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4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600" b="1" dirty="0" err="1" smtClean="0"/>
                        <a:t>Kreativitas</a:t>
                      </a:r>
                      <a:r>
                        <a:rPr lang="en-ID" sz="2600" b="1" dirty="0" smtClean="0"/>
                        <a:t>: </a:t>
                      </a:r>
                      <a:r>
                        <a:rPr lang="en-ID" sz="2600" b="1" dirty="0" err="1" smtClean="0"/>
                        <a:t>Inovasi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sering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melibatkan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pemikiran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kreatif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dan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solusi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tidak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konvensional</a:t>
                      </a:r>
                      <a:r>
                        <a:rPr lang="en-ID" sz="2600" b="1" dirty="0" smtClean="0"/>
                        <a:t>.</a:t>
                      </a:r>
                      <a:endParaRPr lang="en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32815785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3AC284-2D67-456B-BBBB-BA3CA490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481" y="365125"/>
            <a:ext cx="9035844" cy="70643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r>
              <a:rPr lang="en-US" sz="4000" b="1" dirty="0" err="1" smtClean="0"/>
              <a:t>Ciri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Ciri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Inovasi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val="207494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D0199B6-57A3-4F9F-8E26-E15C2E03AAF0}"/>
              </a:ext>
            </a:extLst>
          </p:cNvPr>
          <p:cNvSpPr/>
          <p:nvPr/>
        </p:nvSpPr>
        <p:spPr>
          <a:xfrm rot="16200000">
            <a:off x="-3258000" y="3240000"/>
            <a:ext cx="6876000" cy="36000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4000">
                <a:srgbClr val="FFFF66"/>
              </a:gs>
              <a:gs pos="83000">
                <a:srgbClr val="FFFF66"/>
              </a:gs>
              <a:gs pos="100000">
                <a:srgbClr val="FFFF0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BC2FE306-0E11-4001-9CE6-415BC99DC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102122"/>
              </p:ext>
            </p:extLst>
          </p:nvPr>
        </p:nvGraphicFramePr>
        <p:xfrm>
          <a:off x="1173449" y="1152679"/>
          <a:ext cx="9099828" cy="520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000">
                  <a:extLst>
                    <a:ext uri="{9D8B030D-6E8A-4147-A177-3AD203B41FA5}">
                      <a16:colId xmlns="" xmlns:a16="http://schemas.microsoft.com/office/drawing/2014/main" val="4258000159"/>
                    </a:ext>
                  </a:extLst>
                </a:gridCol>
                <a:gridCol w="8236828">
                  <a:extLst>
                    <a:ext uri="{9D8B030D-6E8A-4147-A177-3AD203B41FA5}">
                      <a16:colId xmlns="" xmlns:a16="http://schemas.microsoft.com/office/drawing/2014/main" val="218908595"/>
                    </a:ext>
                  </a:extLst>
                </a:gridCol>
              </a:tblGrid>
              <a:tr h="484072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77011221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1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 err="1" smtClean="0"/>
                        <a:t>Inovasi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Produk</a:t>
                      </a:r>
                      <a:r>
                        <a:rPr lang="en-US" sz="2600" b="1" dirty="0" smtClean="0"/>
                        <a:t>: </a:t>
                      </a:r>
                      <a:r>
                        <a:rPr lang="en-US" sz="2600" b="1" dirty="0" err="1" smtClean="0"/>
                        <a:t>Pengembangan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produk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baru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atau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perbaikan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produk</a:t>
                      </a:r>
                      <a:r>
                        <a:rPr lang="en-US" sz="2600" b="1" dirty="0" smtClean="0"/>
                        <a:t> yang </a:t>
                      </a:r>
                      <a:r>
                        <a:rPr lang="en-US" sz="2600" b="1" dirty="0" err="1" smtClean="0"/>
                        <a:t>sudah</a:t>
                      </a:r>
                      <a:r>
                        <a:rPr lang="en-US" sz="2600" b="1" dirty="0" smtClean="0"/>
                        <a:t> </a:t>
                      </a:r>
                      <a:r>
                        <a:rPr lang="en-US" sz="2600" b="1" dirty="0" err="1" smtClean="0"/>
                        <a:t>ada</a:t>
                      </a:r>
                      <a:r>
                        <a:rPr lang="en-US" sz="2600" b="1" dirty="0" smtClean="0"/>
                        <a:t>:</a:t>
                      </a:r>
                      <a:r>
                        <a:rPr lang="en-US" sz="2600" b="1" baseline="0" dirty="0" smtClean="0"/>
                        <a:t> MENTARI</a:t>
                      </a:r>
                      <a:endParaRPr lang="en-US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5248904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2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600" b="1" dirty="0" err="1" smtClean="0"/>
                        <a:t>Inovasi</a:t>
                      </a:r>
                      <a:r>
                        <a:rPr lang="en-ID" sz="2600" b="1" dirty="0" smtClean="0"/>
                        <a:t> Proses: </a:t>
                      </a:r>
                      <a:r>
                        <a:rPr lang="en-ID" sz="2600" b="1" dirty="0" err="1" smtClean="0"/>
                        <a:t>Perbaikan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cara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atau</a:t>
                      </a:r>
                      <a:r>
                        <a:rPr lang="en-ID" sz="2600" b="1" dirty="0" smtClean="0"/>
                        <a:t> proses </a:t>
                      </a:r>
                      <a:r>
                        <a:rPr lang="en-ID" sz="2600" b="1" dirty="0" err="1" smtClean="0"/>
                        <a:t>melakukan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sesuatu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untuk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meningkatkan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efisiensi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atau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kualitas</a:t>
                      </a:r>
                      <a:r>
                        <a:rPr lang="en-ID" sz="2600" b="1" dirty="0" smtClean="0"/>
                        <a:t>:</a:t>
                      </a:r>
                      <a:r>
                        <a:rPr lang="en-ID" sz="2600" b="1" baseline="0" dirty="0" smtClean="0"/>
                        <a:t> </a:t>
                      </a:r>
                      <a:r>
                        <a:rPr lang="en-ID" sz="2600" b="1" baseline="0" dirty="0" err="1" smtClean="0"/>
                        <a:t>Vaksin</a:t>
                      </a:r>
                      <a:endParaRPr lang="en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11666510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/>
                        <a:t>3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600" b="1" dirty="0" smtClean="0"/>
                        <a:t> Inovasi Layanan: Pengembangan layanan baru atau peningkatan layanan yang sudah ada</a:t>
                      </a:r>
                      <a:r>
                        <a:rPr lang="en-US" sz="2600" b="0" dirty="0" smtClean="0"/>
                        <a:t>:</a:t>
                      </a:r>
                      <a:r>
                        <a:rPr lang="en-US" sz="2600" b="0" baseline="0" dirty="0" smtClean="0"/>
                        <a:t> Grab, </a:t>
                      </a:r>
                      <a:r>
                        <a:rPr lang="en-US" sz="2600" b="0" baseline="0" dirty="0" err="1" smtClean="0"/>
                        <a:t>Gojek</a:t>
                      </a:r>
                      <a:endParaRPr lang="id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7656417"/>
                  </a:ext>
                </a:extLst>
              </a:tr>
              <a:tr h="48407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4</a:t>
                      </a:r>
                    </a:p>
                    <a:p>
                      <a:endParaRPr lang="en-US" sz="2600" dirty="0" smtClean="0"/>
                    </a:p>
                    <a:p>
                      <a:endParaRPr lang="en-US" sz="2600" dirty="0" smtClean="0"/>
                    </a:p>
                    <a:p>
                      <a:r>
                        <a:rPr lang="en-US" sz="2600" dirty="0" smtClean="0"/>
                        <a:t>5</a:t>
                      </a:r>
                      <a:endParaRPr lang="en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600" b="1" dirty="0" err="1" smtClean="0"/>
                        <a:t>MInovasi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Teknologi</a:t>
                      </a:r>
                      <a:r>
                        <a:rPr lang="en-ID" sz="2600" b="1" dirty="0" smtClean="0"/>
                        <a:t>: </a:t>
                      </a:r>
                      <a:r>
                        <a:rPr lang="en-ID" sz="2600" b="1" dirty="0" err="1" smtClean="0"/>
                        <a:t>Penerapan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teknologi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baru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untuk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meningkatkan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kinerja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atau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menciptakan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solusi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baru.endorong</a:t>
                      </a:r>
                      <a:r>
                        <a:rPr lang="en-ID" sz="2600" b="1" dirty="0" smtClean="0"/>
                        <a:t> </a:t>
                      </a:r>
                      <a:r>
                        <a:rPr lang="en-ID" sz="2600" b="1" dirty="0" err="1" smtClean="0"/>
                        <a:t>Pembaruan</a:t>
                      </a:r>
                      <a:r>
                        <a:rPr lang="en-ID" sz="2600" b="1" dirty="0" smtClean="0"/>
                        <a:t>: Smartphone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/>
                        <a:t>Inovasi Bisnis Model: Perubahan dalam model bisnis untuk meningkatkan keuntungan atau daya saing:</a:t>
                      </a:r>
                      <a:r>
                        <a:rPr lang="sv-SE" sz="2600" baseline="0" dirty="0" smtClean="0"/>
                        <a:t> E-commerce</a:t>
                      </a:r>
                      <a:endParaRPr lang="en-ID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32815785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3AC284-2D67-456B-BBBB-BA3CA490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746" y="365125"/>
            <a:ext cx="9142846" cy="70643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r>
              <a:rPr lang="en-US" sz="4000" b="1" dirty="0" err="1" smtClean="0"/>
              <a:t>Jenis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Jenis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Inovasi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val="147056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086C1C-654D-4A2B-8FD3-FE7907907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27" y="2781886"/>
            <a:ext cx="11263746" cy="1294228"/>
          </a:xfrm>
          <a:prstGeom prst="ellipseRibb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b="1" dirty="0"/>
              <a:t>Terima Kasih</a:t>
            </a:r>
          </a:p>
        </p:txBody>
      </p:sp>
      <p:sp>
        <p:nvSpPr>
          <p:cNvPr id="3" name="Rectangle 2"/>
          <p:cNvSpPr/>
          <p:nvPr/>
        </p:nvSpPr>
        <p:spPr>
          <a:xfrm>
            <a:off x="3392183" y="4421422"/>
            <a:ext cx="54076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youtu.be/bjh59U7X654?si=Y5XmLj0BmDE-iM7A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642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me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heme15" id="{DE67E316-F72C-47DD-B9D0-0E64444CD47D}" vid="{5EAD19DB-F993-4CB6-ADF8-EBF5626237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Theme15</Template>
  <TotalTime>732</TotalTime>
  <Words>474</Words>
  <Application>Microsoft Office PowerPoint</Application>
  <PresentationFormat>Custom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Theme15</vt:lpstr>
      <vt:lpstr>MASYARAKAT MUHAMMADIYAH BERKEMAJUAN. </vt:lpstr>
      <vt:lpstr>PowerPoint Presentation</vt:lpstr>
      <vt:lpstr>Berkemajuan</vt:lpstr>
      <vt:lpstr>Ciri-Ciri Islam Berkemajuan</vt:lpstr>
      <vt:lpstr>Aspek Penting Berkemajuan</vt:lpstr>
      <vt:lpstr>Bidang Fokus Berkemajuan</vt:lpstr>
      <vt:lpstr>Ciri Ciri Inovasi</vt:lpstr>
      <vt:lpstr>Jenis Jenis Inovasi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Pertanian</dc:title>
  <dc:creator>AGUS RIYANTO</dc:creator>
  <cp:lastModifiedBy>ACER</cp:lastModifiedBy>
  <cp:revision>93</cp:revision>
  <dcterms:created xsi:type="dcterms:W3CDTF">2019-08-13T02:54:32Z</dcterms:created>
  <dcterms:modified xsi:type="dcterms:W3CDTF">2025-09-28T03:09:42Z</dcterms:modified>
</cp:coreProperties>
</file>