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87" r:id="rId5"/>
    <p:sldId id="271" r:id="rId6"/>
    <p:sldId id="290" r:id="rId7"/>
    <p:sldId id="291" r:id="rId8"/>
    <p:sldId id="294" r:id="rId9"/>
    <p:sldId id="292" r:id="rId10"/>
    <p:sldId id="293" r:id="rId11"/>
    <p:sldId id="283" r:id="rId12"/>
    <p:sldId id="274" r:id="rId13"/>
    <p:sldId id="28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70862-4C08-2980-3DB2-0B4E3CF2416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a16="http://schemas.microsoft.com/office/drawing/2014/main" id="{E640EA64-48EA-E488-6EF4-F31D8FD0A2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93C97D93-B75E-7A18-311A-9E3B08218CF8}"/>
              </a:ext>
            </a:extLst>
          </p:cNvPr>
          <p:cNvSpPr>
            <a:spLocks noGrp="1"/>
          </p:cNvSpPr>
          <p:nvPr>
            <p:ph type="dt" sz="half" idx="10"/>
          </p:nvPr>
        </p:nvSpPr>
        <p:spPr/>
        <p:txBody>
          <a:bodyPr/>
          <a:lstStyle/>
          <a:p>
            <a:fld id="{9DDC3469-5822-4E52-9D22-BCF09E7E60F4}" type="datetimeFigureOut">
              <a:rPr lang="en-ID" smtClean="0"/>
              <a:t>28/09/2025</a:t>
            </a:fld>
            <a:endParaRPr lang="en-ID"/>
          </a:p>
        </p:txBody>
      </p:sp>
      <p:sp>
        <p:nvSpPr>
          <p:cNvPr id="5" name="Footer Placeholder 4">
            <a:extLst>
              <a:ext uri="{FF2B5EF4-FFF2-40B4-BE49-F238E27FC236}">
                <a16:creationId xmlns:a16="http://schemas.microsoft.com/office/drawing/2014/main" id="{F227C966-5FBF-73EB-850E-533D11A775FC}"/>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E0356ADC-A44B-3364-DF1F-3F0C1C6BC0A6}"/>
              </a:ext>
            </a:extLst>
          </p:cNvPr>
          <p:cNvSpPr>
            <a:spLocks noGrp="1"/>
          </p:cNvSpPr>
          <p:nvPr>
            <p:ph type="sldNum" sz="quarter" idx="12"/>
          </p:nvPr>
        </p:nvSpPr>
        <p:spPr/>
        <p:txBody>
          <a:bodyPr/>
          <a:lstStyle/>
          <a:p>
            <a:fld id="{8B36F534-3345-440D-8CEE-CB56A813953B}" type="slidenum">
              <a:rPr lang="en-ID" smtClean="0"/>
              <a:t>‹#›</a:t>
            </a:fld>
            <a:endParaRPr lang="en-ID"/>
          </a:p>
        </p:txBody>
      </p:sp>
    </p:spTree>
    <p:extLst>
      <p:ext uri="{BB962C8B-B14F-4D97-AF65-F5344CB8AC3E}">
        <p14:creationId xmlns:p14="http://schemas.microsoft.com/office/powerpoint/2010/main" val="3605453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07CDB-0A49-D112-9344-36305B65B02D}"/>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D8CFAE01-2E79-106A-AF49-966B366EC5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45555A16-6F8A-B0AE-FCBD-0B65AF69E1BD}"/>
              </a:ext>
            </a:extLst>
          </p:cNvPr>
          <p:cNvSpPr>
            <a:spLocks noGrp="1"/>
          </p:cNvSpPr>
          <p:nvPr>
            <p:ph type="dt" sz="half" idx="10"/>
          </p:nvPr>
        </p:nvSpPr>
        <p:spPr/>
        <p:txBody>
          <a:bodyPr/>
          <a:lstStyle/>
          <a:p>
            <a:fld id="{9DDC3469-5822-4E52-9D22-BCF09E7E60F4}" type="datetimeFigureOut">
              <a:rPr lang="en-ID" smtClean="0"/>
              <a:t>28/09/2025</a:t>
            </a:fld>
            <a:endParaRPr lang="en-ID"/>
          </a:p>
        </p:txBody>
      </p:sp>
      <p:sp>
        <p:nvSpPr>
          <p:cNvPr id="5" name="Footer Placeholder 4">
            <a:extLst>
              <a:ext uri="{FF2B5EF4-FFF2-40B4-BE49-F238E27FC236}">
                <a16:creationId xmlns:a16="http://schemas.microsoft.com/office/drawing/2014/main" id="{00185EA3-D3D2-86D2-F1A1-F48DA29E69A1}"/>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F73DE56A-3401-3262-B63C-D4AFFD45E6AF}"/>
              </a:ext>
            </a:extLst>
          </p:cNvPr>
          <p:cNvSpPr>
            <a:spLocks noGrp="1"/>
          </p:cNvSpPr>
          <p:nvPr>
            <p:ph type="sldNum" sz="quarter" idx="12"/>
          </p:nvPr>
        </p:nvSpPr>
        <p:spPr/>
        <p:txBody>
          <a:bodyPr/>
          <a:lstStyle/>
          <a:p>
            <a:fld id="{8B36F534-3345-440D-8CEE-CB56A813953B}" type="slidenum">
              <a:rPr lang="en-ID" smtClean="0"/>
              <a:t>‹#›</a:t>
            </a:fld>
            <a:endParaRPr lang="en-ID"/>
          </a:p>
        </p:txBody>
      </p:sp>
    </p:spTree>
    <p:extLst>
      <p:ext uri="{BB962C8B-B14F-4D97-AF65-F5344CB8AC3E}">
        <p14:creationId xmlns:p14="http://schemas.microsoft.com/office/powerpoint/2010/main" val="3319603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6E1D358-EF31-CF8C-87F7-2E7D0E2633F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953D67F0-0CE3-0F02-1CA5-1660E47159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F4B4E3FD-A6BF-7129-323F-B1554421ED6A}"/>
              </a:ext>
            </a:extLst>
          </p:cNvPr>
          <p:cNvSpPr>
            <a:spLocks noGrp="1"/>
          </p:cNvSpPr>
          <p:nvPr>
            <p:ph type="dt" sz="half" idx="10"/>
          </p:nvPr>
        </p:nvSpPr>
        <p:spPr/>
        <p:txBody>
          <a:bodyPr/>
          <a:lstStyle/>
          <a:p>
            <a:fld id="{9DDC3469-5822-4E52-9D22-BCF09E7E60F4}" type="datetimeFigureOut">
              <a:rPr lang="en-ID" smtClean="0"/>
              <a:t>28/09/2025</a:t>
            </a:fld>
            <a:endParaRPr lang="en-ID"/>
          </a:p>
        </p:txBody>
      </p:sp>
      <p:sp>
        <p:nvSpPr>
          <p:cNvPr id="5" name="Footer Placeholder 4">
            <a:extLst>
              <a:ext uri="{FF2B5EF4-FFF2-40B4-BE49-F238E27FC236}">
                <a16:creationId xmlns:a16="http://schemas.microsoft.com/office/drawing/2014/main" id="{9B6DE8EE-C4EB-694B-32A1-55FA9B627F79}"/>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C45EA922-000A-4536-3DD2-AA92425C456D}"/>
              </a:ext>
            </a:extLst>
          </p:cNvPr>
          <p:cNvSpPr>
            <a:spLocks noGrp="1"/>
          </p:cNvSpPr>
          <p:nvPr>
            <p:ph type="sldNum" sz="quarter" idx="12"/>
          </p:nvPr>
        </p:nvSpPr>
        <p:spPr/>
        <p:txBody>
          <a:bodyPr/>
          <a:lstStyle/>
          <a:p>
            <a:fld id="{8B36F534-3345-440D-8CEE-CB56A813953B}" type="slidenum">
              <a:rPr lang="en-ID" smtClean="0"/>
              <a:t>‹#›</a:t>
            </a:fld>
            <a:endParaRPr lang="en-ID"/>
          </a:p>
        </p:txBody>
      </p:sp>
    </p:spTree>
    <p:extLst>
      <p:ext uri="{BB962C8B-B14F-4D97-AF65-F5344CB8AC3E}">
        <p14:creationId xmlns:p14="http://schemas.microsoft.com/office/powerpoint/2010/main" val="1863891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AF8C7-64D3-76D0-516D-9C08E2D5E04F}"/>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E9E81628-8B4E-B4C4-1B6B-DCF659DA96C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A29F7B38-4EF5-32BF-7D83-5D2A7CEF7172}"/>
              </a:ext>
            </a:extLst>
          </p:cNvPr>
          <p:cNvSpPr>
            <a:spLocks noGrp="1"/>
          </p:cNvSpPr>
          <p:nvPr>
            <p:ph type="dt" sz="half" idx="10"/>
          </p:nvPr>
        </p:nvSpPr>
        <p:spPr/>
        <p:txBody>
          <a:bodyPr/>
          <a:lstStyle/>
          <a:p>
            <a:fld id="{9DDC3469-5822-4E52-9D22-BCF09E7E60F4}" type="datetimeFigureOut">
              <a:rPr lang="en-ID" smtClean="0"/>
              <a:t>28/09/2025</a:t>
            </a:fld>
            <a:endParaRPr lang="en-ID"/>
          </a:p>
        </p:txBody>
      </p:sp>
      <p:sp>
        <p:nvSpPr>
          <p:cNvPr id="5" name="Footer Placeholder 4">
            <a:extLst>
              <a:ext uri="{FF2B5EF4-FFF2-40B4-BE49-F238E27FC236}">
                <a16:creationId xmlns:a16="http://schemas.microsoft.com/office/drawing/2014/main" id="{21E4352A-0A43-413E-B5D9-65AA7038BEEC}"/>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847F3BD0-C98F-637E-A237-BAA51822A561}"/>
              </a:ext>
            </a:extLst>
          </p:cNvPr>
          <p:cNvSpPr>
            <a:spLocks noGrp="1"/>
          </p:cNvSpPr>
          <p:nvPr>
            <p:ph type="sldNum" sz="quarter" idx="12"/>
          </p:nvPr>
        </p:nvSpPr>
        <p:spPr/>
        <p:txBody>
          <a:bodyPr/>
          <a:lstStyle/>
          <a:p>
            <a:fld id="{8B36F534-3345-440D-8CEE-CB56A813953B}" type="slidenum">
              <a:rPr lang="en-ID" smtClean="0"/>
              <a:t>‹#›</a:t>
            </a:fld>
            <a:endParaRPr lang="en-ID"/>
          </a:p>
        </p:txBody>
      </p:sp>
    </p:spTree>
    <p:extLst>
      <p:ext uri="{BB962C8B-B14F-4D97-AF65-F5344CB8AC3E}">
        <p14:creationId xmlns:p14="http://schemas.microsoft.com/office/powerpoint/2010/main" val="639038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A6826-D795-7626-B00C-9B1FF837EAF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FDFC223F-C3F8-D01E-4F21-7DBD5265B8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3B2FEC-01F8-21EE-B405-B5F81FE618ED}"/>
              </a:ext>
            </a:extLst>
          </p:cNvPr>
          <p:cNvSpPr>
            <a:spLocks noGrp="1"/>
          </p:cNvSpPr>
          <p:nvPr>
            <p:ph type="dt" sz="half" idx="10"/>
          </p:nvPr>
        </p:nvSpPr>
        <p:spPr/>
        <p:txBody>
          <a:bodyPr/>
          <a:lstStyle/>
          <a:p>
            <a:fld id="{9DDC3469-5822-4E52-9D22-BCF09E7E60F4}" type="datetimeFigureOut">
              <a:rPr lang="en-ID" smtClean="0"/>
              <a:t>28/09/2025</a:t>
            </a:fld>
            <a:endParaRPr lang="en-ID"/>
          </a:p>
        </p:txBody>
      </p:sp>
      <p:sp>
        <p:nvSpPr>
          <p:cNvPr id="5" name="Footer Placeholder 4">
            <a:extLst>
              <a:ext uri="{FF2B5EF4-FFF2-40B4-BE49-F238E27FC236}">
                <a16:creationId xmlns:a16="http://schemas.microsoft.com/office/drawing/2014/main" id="{32736C9B-4D6E-F85D-D893-9847DF046DBF}"/>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DDAD395A-B36A-A5F9-9262-BE2195116A57}"/>
              </a:ext>
            </a:extLst>
          </p:cNvPr>
          <p:cNvSpPr>
            <a:spLocks noGrp="1"/>
          </p:cNvSpPr>
          <p:nvPr>
            <p:ph type="sldNum" sz="quarter" idx="12"/>
          </p:nvPr>
        </p:nvSpPr>
        <p:spPr/>
        <p:txBody>
          <a:bodyPr/>
          <a:lstStyle/>
          <a:p>
            <a:fld id="{8B36F534-3345-440D-8CEE-CB56A813953B}" type="slidenum">
              <a:rPr lang="en-ID" smtClean="0"/>
              <a:t>‹#›</a:t>
            </a:fld>
            <a:endParaRPr lang="en-ID"/>
          </a:p>
        </p:txBody>
      </p:sp>
    </p:spTree>
    <p:extLst>
      <p:ext uri="{BB962C8B-B14F-4D97-AF65-F5344CB8AC3E}">
        <p14:creationId xmlns:p14="http://schemas.microsoft.com/office/powerpoint/2010/main" val="366461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5394F-C888-6299-8002-C3ABDE132937}"/>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7AEBE473-753F-B706-B2C0-13D4168BB4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4057D38D-D013-6148-9C26-4AE9F77AB8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8534F40F-1111-303A-8D48-AB5AE846980D}"/>
              </a:ext>
            </a:extLst>
          </p:cNvPr>
          <p:cNvSpPr>
            <a:spLocks noGrp="1"/>
          </p:cNvSpPr>
          <p:nvPr>
            <p:ph type="dt" sz="half" idx="10"/>
          </p:nvPr>
        </p:nvSpPr>
        <p:spPr/>
        <p:txBody>
          <a:bodyPr/>
          <a:lstStyle/>
          <a:p>
            <a:fld id="{9DDC3469-5822-4E52-9D22-BCF09E7E60F4}" type="datetimeFigureOut">
              <a:rPr lang="en-ID" smtClean="0"/>
              <a:t>28/09/2025</a:t>
            </a:fld>
            <a:endParaRPr lang="en-ID"/>
          </a:p>
        </p:txBody>
      </p:sp>
      <p:sp>
        <p:nvSpPr>
          <p:cNvPr id="6" name="Footer Placeholder 5">
            <a:extLst>
              <a:ext uri="{FF2B5EF4-FFF2-40B4-BE49-F238E27FC236}">
                <a16:creationId xmlns:a16="http://schemas.microsoft.com/office/drawing/2014/main" id="{BB635E53-4B8F-49DC-8C1C-A87369B44680}"/>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D63D8AD6-BBEF-A624-C538-18749BEE6FAA}"/>
              </a:ext>
            </a:extLst>
          </p:cNvPr>
          <p:cNvSpPr>
            <a:spLocks noGrp="1"/>
          </p:cNvSpPr>
          <p:nvPr>
            <p:ph type="sldNum" sz="quarter" idx="12"/>
          </p:nvPr>
        </p:nvSpPr>
        <p:spPr/>
        <p:txBody>
          <a:bodyPr/>
          <a:lstStyle/>
          <a:p>
            <a:fld id="{8B36F534-3345-440D-8CEE-CB56A813953B}" type="slidenum">
              <a:rPr lang="en-ID" smtClean="0"/>
              <a:t>‹#›</a:t>
            </a:fld>
            <a:endParaRPr lang="en-ID"/>
          </a:p>
        </p:txBody>
      </p:sp>
    </p:spTree>
    <p:extLst>
      <p:ext uri="{BB962C8B-B14F-4D97-AF65-F5344CB8AC3E}">
        <p14:creationId xmlns:p14="http://schemas.microsoft.com/office/powerpoint/2010/main" val="183710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C633F-F160-EED9-D750-3B622428F01F}"/>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5A1E6EC9-BE2C-72F2-83ED-FE01D8E7C8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9DD0A82-74DA-63B9-AA1A-64E325BD80E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C9B09D04-3A1C-73FE-133B-BC191DE467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27246D-2071-4F33-EB52-E5F57A26FB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4C530ED4-C95B-A6A2-3DBA-9F19E41C0000}"/>
              </a:ext>
            </a:extLst>
          </p:cNvPr>
          <p:cNvSpPr>
            <a:spLocks noGrp="1"/>
          </p:cNvSpPr>
          <p:nvPr>
            <p:ph type="dt" sz="half" idx="10"/>
          </p:nvPr>
        </p:nvSpPr>
        <p:spPr/>
        <p:txBody>
          <a:bodyPr/>
          <a:lstStyle/>
          <a:p>
            <a:fld id="{9DDC3469-5822-4E52-9D22-BCF09E7E60F4}" type="datetimeFigureOut">
              <a:rPr lang="en-ID" smtClean="0"/>
              <a:t>28/09/2025</a:t>
            </a:fld>
            <a:endParaRPr lang="en-ID"/>
          </a:p>
        </p:txBody>
      </p:sp>
      <p:sp>
        <p:nvSpPr>
          <p:cNvPr id="8" name="Footer Placeholder 7">
            <a:extLst>
              <a:ext uri="{FF2B5EF4-FFF2-40B4-BE49-F238E27FC236}">
                <a16:creationId xmlns:a16="http://schemas.microsoft.com/office/drawing/2014/main" id="{55EDE248-3FED-1E61-39B4-A039DE09D3CF}"/>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4482FC76-44DB-0866-79BB-CD8FA74B8FD1}"/>
              </a:ext>
            </a:extLst>
          </p:cNvPr>
          <p:cNvSpPr>
            <a:spLocks noGrp="1"/>
          </p:cNvSpPr>
          <p:nvPr>
            <p:ph type="sldNum" sz="quarter" idx="12"/>
          </p:nvPr>
        </p:nvSpPr>
        <p:spPr/>
        <p:txBody>
          <a:bodyPr/>
          <a:lstStyle/>
          <a:p>
            <a:fld id="{8B36F534-3345-440D-8CEE-CB56A813953B}" type="slidenum">
              <a:rPr lang="en-ID" smtClean="0"/>
              <a:t>‹#›</a:t>
            </a:fld>
            <a:endParaRPr lang="en-ID"/>
          </a:p>
        </p:txBody>
      </p:sp>
    </p:spTree>
    <p:extLst>
      <p:ext uri="{BB962C8B-B14F-4D97-AF65-F5344CB8AC3E}">
        <p14:creationId xmlns:p14="http://schemas.microsoft.com/office/powerpoint/2010/main" val="2972233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A0352-A2E7-2A37-EDE0-D73A0CCCB603}"/>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7435D110-A915-A28A-F83E-B61E40E81147}"/>
              </a:ext>
            </a:extLst>
          </p:cNvPr>
          <p:cNvSpPr>
            <a:spLocks noGrp="1"/>
          </p:cNvSpPr>
          <p:nvPr>
            <p:ph type="dt" sz="half" idx="10"/>
          </p:nvPr>
        </p:nvSpPr>
        <p:spPr/>
        <p:txBody>
          <a:bodyPr/>
          <a:lstStyle/>
          <a:p>
            <a:fld id="{9DDC3469-5822-4E52-9D22-BCF09E7E60F4}" type="datetimeFigureOut">
              <a:rPr lang="en-ID" smtClean="0"/>
              <a:t>28/09/2025</a:t>
            </a:fld>
            <a:endParaRPr lang="en-ID"/>
          </a:p>
        </p:txBody>
      </p:sp>
      <p:sp>
        <p:nvSpPr>
          <p:cNvPr id="4" name="Footer Placeholder 3">
            <a:extLst>
              <a:ext uri="{FF2B5EF4-FFF2-40B4-BE49-F238E27FC236}">
                <a16:creationId xmlns:a16="http://schemas.microsoft.com/office/drawing/2014/main" id="{0C08056C-6B6B-2DBF-4057-01BEC8C87A23}"/>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7553F7AE-2A2C-27AB-3E88-487D945050A2}"/>
              </a:ext>
            </a:extLst>
          </p:cNvPr>
          <p:cNvSpPr>
            <a:spLocks noGrp="1"/>
          </p:cNvSpPr>
          <p:nvPr>
            <p:ph type="sldNum" sz="quarter" idx="12"/>
          </p:nvPr>
        </p:nvSpPr>
        <p:spPr/>
        <p:txBody>
          <a:bodyPr/>
          <a:lstStyle/>
          <a:p>
            <a:fld id="{8B36F534-3345-440D-8CEE-CB56A813953B}" type="slidenum">
              <a:rPr lang="en-ID" smtClean="0"/>
              <a:t>‹#›</a:t>
            </a:fld>
            <a:endParaRPr lang="en-ID"/>
          </a:p>
        </p:txBody>
      </p:sp>
    </p:spTree>
    <p:extLst>
      <p:ext uri="{BB962C8B-B14F-4D97-AF65-F5344CB8AC3E}">
        <p14:creationId xmlns:p14="http://schemas.microsoft.com/office/powerpoint/2010/main" val="3692529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95913E-1101-ACF3-941E-D8C5DAE1BAE0}"/>
              </a:ext>
            </a:extLst>
          </p:cNvPr>
          <p:cNvSpPr>
            <a:spLocks noGrp="1"/>
          </p:cNvSpPr>
          <p:nvPr>
            <p:ph type="dt" sz="half" idx="10"/>
          </p:nvPr>
        </p:nvSpPr>
        <p:spPr/>
        <p:txBody>
          <a:bodyPr/>
          <a:lstStyle/>
          <a:p>
            <a:fld id="{9DDC3469-5822-4E52-9D22-BCF09E7E60F4}" type="datetimeFigureOut">
              <a:rPr lang="en-ID" smtClean="0"/>
              <a:t>28/09/2025</a:t>
            </a:fld>
            <a:endParaRPr lang="en-ID"/>
          </a:p>
        </p:txBody>
      </p:sp>
      <p:sp>
        <p:nvSpPr>
          <p:cNvPr id="3" name="Footer Placeholder 2">
            <a:extLst>
              <a:ext uri="{FF2B5EF4-FFF2-40B4-BE49-F238E27FC236}">
                <a16:creationId xmlns:a16="http://schemas.microsoft.com/office/drawing/2014/main" id="{77E5941E-8F3D-EBC7-0588-F886B430BC94}"/>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7C0D1D78-72DF-5FCD-1FFD-5C699ACE155E}"/>
              </a:ext>
            </a:extLst>
          </p:cNvPr>
          <p:cNvSpPr>
            <a:spLocks noGrp="1"/>
          </p:cNvSpPr>
          <p:nvPr>
            <p:ph type="sldNum" sz="quarter" idx="12"/>
          </p:nvPr>
        </p:nvSpPr>
        <p:spPr/>
        <p:txBody>
          <a:bodyPr/>
          <a:lstStyle/>
          <a:p>
            <a:fld id="{8B36F534-3345-440D-8CEE-CB56A813953B}" type="slidenum">
              <a:rPr lang="en-ID" smtClean="0"/>
              <a:t>‹#›</a:t>
            </a:fld>
            <a:endParaRPr lang="en-ID"/>
          </a:p>
        </p:txBody>
      </p:sp>
    </p:spTree>
    <p:extLst>
      <p:ext uri="{BB962C8B-B14F-4D97-AF65-F5344CB8AC3E}">
        <p14:creationId xmlns:p14="http://schemas.microsoft.com/office/powerpoint/2010/main" val="1753386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B8431-4A63-E867-9BE2-420400E071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735EA831-676A-2522-DF5D-F0D3E9515A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95788700-6B80-A0F9-9A76-7985453537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C0B978-DD49-3638-6580-6E23915B8401}"/>
              </a:ext>
            </a:extLst>
          </p:cNvPr>
          <p:cNvSpPr>
            <a:spLocks noGrp="1"/>
          </p:cNvSpPr>
          <p:nvPr>
            <p:ph type="dt" sz="half" idx="10"/>
          </p:nvPr>
        </p:nvSpPr>
        <p:spPr/>
        <p:txBody>
          <a:bodyPr/>
          <a:lstStyle/>
          <a:p>
            <a:fld id="{9DDC3469-5822-4E52-9D22-BCF09E7E60F4}" type="datetimeFigureOut">
              <a:rPr lang="en-ID" smtClean="0"/>
              <a:t>28/09/2025</a:t>
            </a:fld>
            <a:endParaRPr lang="en-ID"/>
          </a:p>
        </p:txBody>
      </p:sp>
      <p:sp>
        <p:nvSpPr>
          <p:cNvPr id="6" name="Footer Placeholder 5">
            <a:extLst>
              <a:ext uri="{FF2B5EF4-FFF2-40B4-BE49-F238E27FC236}">
                <a16:creationId xmlns:a16="http://schemas.microsoft.com/office/drawing/2014/main" id="{88C7B781-D816-1BEC-7B92-BD9FF5A88D3B}"/>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63C05F9F-F6FC-53B8-6E75-8F45B489135E}"/>
              </a:ext>
            </a:extLst>
          </p:cNvPr>
          <p:cNvSpPr>
            <a:spLocks noGrp="1"/>
          </p:cNvSpPr>
          <p:nvPr>
            <p:ph type="sldNum" sz="quarter" idx="12"/>
          </p:nvPr>
        </p:nvSpPr>
        <p:spPr/>
        <p:txBody>
          <a:bodyPr/>
          <a:lstStyle/>
          <a:p>
            <a:fld id="{8B36F534-3345-440D-8CEE-CB56A813953B}" type="slidenum">
              <a:rPr lang="en-ID" smtClean="0"/>
              <a:t>‹#›</a:t>
            </a:fld>
            <a:endParaRPr lang="en-ID"/>
          </a:p>
        </p:txBody>
      </p:sp>
    </p:spTree>
    <p:extLst>
      <p:ext uri="{BB962C8B-B14F-4D97-AF65-F5344CB8AC3E}">
        <p14:creationId xmlns:p14="http://schemas.microsoft.com/office/powerpoint/2010/main" val="2049207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F66DA-AF1B-FCEB-9250-CE89A8B7F3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0DF41F29-537D-89D4-645D-911B3C5B41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34D6A81C-E584-6D2B-4235-B30490B8EE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F6F4F0-2BC1-EF29-6727-42488BD70515}"/>
              </a:ext>
            </a:extLst>
          </p:cNvPr>
          <p:cNvSpPr>
            <a:spLocks noGrp="1"/>
          </p:cNvSpPr>
          <p:nvPr>
            <p:ph type="dt" sz="half" idx="10"/>
          </p:nvPr>
        </p:nvSpPr>
        <p:spPr/>
        <p:txBody>
          <a:bodyPr/>
          <a:lstStyle/>
          <a:p>
            <a:fld id="{9DDC3469-5822-4E52-9D22-BCF09E7E60F4}" type="datetimeFigureOut">
              <a:rPr lang="en-ID" smtClean="0"/>
              <a:t>28/09/2025</a:t>
            </a:fld>
            <a:endParaRPr lang="en-ID"/>
          </a:p>
        </p:txBody>
      </p:sp>
      <p:sp>
        <p:nvSpPr>
          <p:cNvPr id="6" name="Footer Placeholder 5">
            <a:extLst>
              <a:ext uri="{FF2B5EF4-FFF2-40B4-BE49-F238E27FC236}">
                <a16:creationId xmlns:a16="http://schemas.microsoft.com/office/drawing/2014/main" id="{47DB6DA8-7BBA-15D5-C249-E02D0586AFB4}"/>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A0127951-7A77-84B6-619E-9F01D9892120}"/>
              </a:ext>
            </a:extLst>
          </p:cNvPr>
          <p:cNvSpPr>
            <a:spLocks noGrp="1"/>
          </p:cNvSpPr>
          <p:nvPr>
            <p:ph type="sldNum" sz="quarter" idx="12"/>
          </p:nvPr>
        </p:nvSpPr>
        <p:spPr/>
        <p:txBody>
          <a:bodyPr/>
          <a:lstStyle/>
          <a:p>
            <a:fld id="{8B36F534-3345-440D-8CEE-CB56A813953B}" type="slidenum">
              <a:rPr lang="en-ID" smtClean="0"/>
              <a:t>‹#›</a:t>
            </a:fld>
            <a:endParaRPr lang="en-ID"/>
          </a:p>
        </p:txBody>
      </p:sp>
    </p:spTree>
    <p:extLst>
      <p:ext uri="{BB962C8B-B14F-4D97-AF65-F5344CB8AC3E}">
        <p14:creationId xmlns:p14="http://schemas.microsoft.com/office/powerpoint/2010/main" val="3288379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F572A7-75A3-7688-1C8D-A8F46D8E4A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123421ED-6E30-40ED-9D9F-35C3637B32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EAE388CC-2CA7-FC60-C396-1A04FE1ACA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DC3469-5822-4E52-9D22-BCF09E7E60F4}" type="datetimeFigureOut">
              <a:rPr lang="en-ID" smtClean="0"/>
              <a:t>28/09/2025</a:t>
            </a:fld>
            <a:endParaRPr lang="en-ID"/>
          </a:p>
        </p:txBody>
      </p:sp>
      <p:sp>
        <p:nvSpPr>
          <p:cNvPr id="5" name="Footer Placeholder 4">
            <a:extLst>
              <a:ext uri="{FF2B5EF4-FFF2-40B4-BE49-F238E27FC236}">
                <a16:creationId xmlns:a16="http://schemas.microsoft.com/office/drawing/2014/main" id="{374C3C51-C62D-0763-DB0A-28731D0EC7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id="{9C7678AD-D621-DA10-57AC-F729F0D178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36F534-3345-440D-8CEE-CB56A813953B}" type="slidenum">
              <a:rPr lang="en-ID" smtClean="0"/>
              <a:t>‹#›</a:t>
            </a:fld>
            <a:endParaRPr lang="en-ID"/>
          </a:p>
        </p:txBody>
      </p:sp>
    </p:spTree>
    <p:extLst>
      <p:ext uri="{BB962C8B-B14F-4D97-AF65-F5344CB8AC3E}">
        <p14:creationId xmlns:p14="http://schemas.microsoft.com/office/powerpoint/2010/main" val="12392738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uparmansyukur@walisongo.ac.id/suparman_syukur@yahoo.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D3A29-5A73-D8C9-214F-EB5DADA50D85}"/>
              </a:ext>
            </a:extLst>
          </p:cNvPr>
          <p:cNvSpPr>
            <a:spLocks noGrp="1"/>
          </p:cNvSpPr>
          <p:nvPr>
            <p:ph type="ctrTitle"/>
          </p:nvPr>
        </p:nvSpPr>
        <p:spPr>
          <a:xfrm>
            <a:off x="1524000" y="718456"/>
            <a:ext cx="9144000" cy="1669143"/>
          </a:xfrm>
        </p:spPr>
        <p:txBody>
          <a:bodyPr>
            <a:normAutofit fontScale="90000"/>
          </a:bodyPr>
          <a:lstStyle/>
          <a:p>
            <a:br>
              <a:rPr lang="en-US" dirty="0">
                <a:solidFill>
                  <a:srgbClr val="C00000"/>
                </a:solidFill>
              </a:rPr>
            </a:br>
            <a:br>
              <a:rPr lang="en-US" dirty="0">
                <a:solidFill>
                  <a:srgbClr val="C00000"/>
                </a:solidFill>
              </a:rPr>
            </a:br>
            <a:r>
              <a:rPr lang="en-US" sz="4000" dirty="0">
                <a:solidFill>
                  <a:srgbClr val="C00000"/>
                </a:solidFill>
              </a:rPr>
              <a:t>BERMUHAMMADIYYAH UNTUK MEMBANGUN GENERASI MUSLIM INDOESIA BERKEMAJUAN MELALUI PENDIDIKAN</a:t>
            </a:r>
            <a:endParaRPr lang="en-ID" sz="4000" dirty="0">
              <a:solidFill>
                <a:srgbClr val="C00000"/>
              </a:solidFill>
            </a:endParaRPr>
          </a:p>
        </p:txBody>
      </p:sp>
      <p:sp>
        <p:nvSpPr>
          <p:cNvPr id="3" name="Subtitle 2">
            <a:extLst>
              <a:ext uri="{FF2B5EF4-FFF2-40B4-BE49-F238E27FC236}">
                <a16:creationId xmlns:a16="http://schemas.microsoft.com/office/drawing/2014/main" id="{56CC154F-24CA-A57F-2EB4-984BE9B741DC}"/>
              </a:ext>
            </a:extLst>
          </p:cNvPr>
          <p:cNvSpPr>
            <a:spLocks noGrp="1"/>
          </p:cNvSpPr>
          <p:nvPr>
            <p:ph type="subTitle" idx="1"/>
          </p:nvPr>
        </p:nvSpPr>
        <p:spPr>
          <a:xfrm>
            <a:off x="1524000" y="3602037"/>
            <a:ext cx="9144000" cy="2210934"/>
          </a:xfrm>
        </p:spPr>
        <p:txBody>
          <a:bodyPr>
            <a:noAutofit/>
          </a:bodyPr>
          <a:lstStyle/>
          <a:p>
            <a:pPr>
              <a:spcBef>
                <a:spcPts val="0"/>
              </a:spcBef>
            </a:pPr>
            <a:r>
              <a:rPr lang="id-ID" sz="1400" dirty="0">
                <a:solidFill>
                  <a:srgbClr val="0070C0"/>
                </a:solidFill>
                <a:latin typeface="Times New Roman" panose="02020603050405020304" pitchFamily="18" charset="0"/>
                <a:cs typeface="Times New Roman" panose="02020603050405020304" pitchFamily="18" charset="0"/>
              </a:rPr>
              <a:t>Prof. Dr. </a:t>
            </a:r>
            <a:r>
              <a:rPr lang="en-US" sz="1400" dirty="0">
                <a:solidFill>
                  <a:srgbClr val="0070C0"/>
                </a:solidFill>
                <a:latin typeface="Times New Roman" panose="02020603050405020304" pitchFamily="18" charset="0"/>
                <a:cs typeface="Times New Roman" panose="02020603050405020304" pitchFamily="18" charset="0"/>
              </a:rPr>
              <a:t>Suparman Syukur</a:t>
            </a:r>
            <a:r>
              <a:rPr lang="id-ID" sz="1400" dirty="0">
                <a:solidFill>
                  <a:srgbClr val="0070C0"/>
                </a:solidFill>
                <a:latin typeface="Times New Roman" panose="02020603050405020304" pitchFamily="18" charset="0"/>
                <a:cs typeface="Times New Roman" panose="02020603050405020304" pitchFamily="18" charset="0"/>
              </a:rPr>
              <a:t>, MA.</a:t>
            </a:r>
            <a:br>
              <a:rPr lang="id-ID" sz="1400" dirty="0">
                <a:solidFill>
                  <a:srgbClr val="0070C0"/>
                </a:solidFill>
                <a:latin typeface="Times New Roman" panose="02020603050405020304" pitchFamily="18" charset="0"/>
                <a:cs typeface="Times New Roman" panose="02020603050405020304" pitchFamily="18" charset="0"/>
              </a:rPr>
            </a:br>
            <a:r>
              <a:rPr lang="id-ID" sz="1400" dirty="0">
                <a:solidFill>
                  <a:srgbClr val="0070C0"/>
                </a:solidFill>
                <a:latin typeface="Times New Roman" panose="02020603050405020304" pitchFamily="18" charset="0"/>
                <a:cs typeface="Times New Roman" panose="02020603050405020304" pitchFamily="18" charset="0"/>
              </a:rPr>
              <a:t>Dosen UIN Walisongo, UMS, </a:t>
            </a:r>
            <a:r>
              <a:rPr lang="en-US" sz="1400" dirty="0">
                <a:solidFill>
                  <a:srgbClr val="0070C0"/>
                </a:solidFill>
                <a:latin typeface="Times New Roman" panose="02020603050405020304" pitchFamily="18" charset="0"/>
                <a:cs typeface="Times New Roman" panose="02020603050405020304" pitchFamily="18" charset="0"/>
              </a:rPr>
              <a:t>dan </a:t>
            </a:r>
            <a:r>
              <a:rPr lang="en-US" sz="1400" dirty="0" err="1">
                <a:solidFill>
                  <a:srgbClr val="0070C0"/>
                </a:solidFill>
                <a:latin typeface="Times New Roman" panose="02020603050405020304" pitchFamily="18" charset="0"/>
                <a:cs typeface="Times New Roman" panose="02020603050405020304" pitchFamily="18" charset="0"/>
              </a:rPr>
              <a:t>Dosen</a:t>
            </a:r>
            <a:r>
              <a:rPr lang="en-US" sz="1400" dirty="0">
                <a:solidFill>
                  <a:srgbClr val="0070C0"/>
                </a:solidFill>
                <a:latin typeface="Times New Roman" panose="02020603050405020304" pitchFamily="18" charset="0"/>
                <a:cs typeface="Times New Roman" panose="02020603050405020304" pitchFamily="18" charset="0"/>
              </a:rPr>
              <a:t> Universitas Darussalam, </a:t>
            </a:r>
            <a:r>
              <a:rPr lang="en-US" sz="1400" dirty="0" err="1">
                <a:solidFill>
                  <a:srgbClr val="0070C0"/>
                </a:solidFill>
                <a:latin typeface="Times New Roman" panose="02020603050405020304" pitchFamily="18" charset="0"/>
                <a:cs typeface="Times New Roman" panose="02020603050405020304" pitchFamily="18" charset="0"/>
              </a:rPr>
              <a:t>Gontor</a:t>
            </a:r>
            <a:endParaRPr lang="en-US" sz="1400" dirty="0">
              <a:solidFill>
                <a:srgbClr val="0070C0"/>
              </a:solidFill>
              <a:latin typeface="Times New Roman" panose="02020603050405020304" pitchFamily="18" charset="0"/>
              <a:cs typeface="Times New Roman" panose="02020603050405020304" pitchFamily="18" charset="0"/>
            </a:endParaRPr>
          </a:p>
          <a:p>
            <a:pPr>
              <a:spcBef>
                <a:spcPts val="0"/>
              </a:spcBef>
            </a:pPr>
            <a:r>
              <a:rPr lang="en-US" sz="1400" dirty="0" err="1">
                <a:solidFill>
                  <a:srgbClr val="0070C0"/>
                </a:solidFill>
                <a:latin typeface="Times New Roman" panose="02020603050405020304" pitchFamily="18" charset="0"/>
                <a:cs typeface="Times New Roman" panose="02020603050405020304" pitchFamily="18" charset="0"/>
              </a:rPr>
              <a:t>Pimpinan</a:t>
            </a:r>
            <a:r>
              <a:rPr lang="en-US" sz="1400" dirty="0">
                <a:solidFill>
                  <a:srgbClr val="0070C0"/>
                </a:solidFill>
                <a:latin typeface="Times New Roman" panose="02020603050405020304" pitchFamily="18" charset="0"/>
                <a:cs typeface="Times New Roman" panose="02020603050405020304" pitchFamily="18" charset="0"/>
              </a:rPr>
              <a:t> </a:t>
            </a:r>
            <a:r>
              <a:rPr lang="en-US" sz="1400" dirty="0" err="1">
                <a:solidFill>
                  <a:srgbClr val="0070C0"/>
                </a:solidFill>
                <a:latin typeface="Times New Roman" panose="02020603050405020304" pitchFamily="18" charset="0"/>
                <a:cs typeface="Times New Roman" panose="02020603050405020304" pitchFamily="18" charset="0"/>
              </a:rPr>
              <a:t>Pondok</a:t>
            </a:r>
            <a:r>
              <a:rPr lang="en-US" sz="1400" dirty="0">
                <a:solidFill>
                  <a:srgbClr val="0070C0"/>
                </a:solidFill>
                <a:latin typeface="Times New Roman" panose="02020603050405020304" pitchFamily="18" charset="0"/>
                <a:cs typeface="Times New Roman" panose="02020603050405020304" pitchFamily="18" charset="0"/>
              </a:rPr>
              <a:t> </a:t>
            </a:r>
            <a:r>
              <a:rPr lang="en-US" sz="1400" dirty="0" err="1">
                <a:solidFill>
                  <a:srgbClr val="0070C0"/>
                </a:solidFill>
                <a:latin typeface="Times New Roman" panose="02020603050405020304" pitchFamily="18" charset="0"/>
                <a:cs typeface="Times New Roman" panose="02020603050405020304" pitchFamily="18" charset="0"/>
              </a:rPr>
              <a:t>Pesantren</a:t>
            </a:r>
            <a:r>
              <a:rPr lang="en-US" sz="1400" dirty="0">
                <a:solidFill>
                  <a:srgbClr val="0070C0"/>
                </a:solidFill>
                <a:latin typeface="Times New Roman" panose="02020603050405020304" pitchFamily="18" charset="0"/>
                <a:cs typeface="Times New Roman" panose="02020603050405020304" pitchFamily="18" charset="0"/>
              </a:rPr>
              <a:t> Modern </a:t>
            </a:r>
            <a:r>
              <a:rPr lang="en-US" sz="1400" dirty="0" err="1">
                <a:solidFill>
                  <a:srgbClr val="0070C0"/>
                </a:solidFill>
                <a:latin typeface="Times New Roman" panose="02020603050405020304" pitchFamily="18" charset="0"/>
                <a:cs typeface="Times New Roman" panose="02020603050405020304" pitchFamily="18" charset="0"/>
              </a:rPr>
              <a:t>Darusysyukur</a:t>
            </a:r>
            <a:r>
              <a:rPr lang="en-US" sz="1400" dirty="0">
                <a:solidFill>
                  <a:srgbClr val="0070C0"/>
                </a:solidFill>
                <a:latin typeface="Times New Roman" panose="02020603050405020304" pitchFamily="18" charset="0"/>
                <a:cs typeface="Times New Roman" panose="02020603050405020304" pitchFamily="18" charset="0"/>
              </a:rPr>
              <a:t> Semarang</a:t>
            </a:r>
          </a:p>
          <a:p>
            <a:pPr>
              <a:spcBef>
                <a:spcPts val="0"/>
              </a:spcBef>
            </a:pPr>
            <a:r>
              <a:rPr lang="en-US" sz="1400" dirty="0" err="1">
                <a:solidFill>
                  <a:srgbClr val="0070C0"/>
                </a:solidFill>
                <a:latin typeface="Times New Roman" panose="02020603050405020304" pitchFamily="18" charset="0"/>
                <a:cs typeface="Times New Roman" panose="02020603050405020304" pitchFamily="18" charset="0"/>
              </a:rPr>
              <a:t>Anggota</a:t>
            </a:r>
            <a:r>
              <a:rPr lang="en-US" sz="1400" dirty="0">
                <a:solidFill>
                  <a:srgbClr val="0070C0"/>
                </a:solidFill>
                <a:latin typeface="Times New Roman" panose="02020603050405020304" pitchFamily="18" charset="0"/>
                <a:cs typeface="Times New Roman" panose="02020603050405020304" pitchFamily="18" charset="0"/>
              </a:rPr>
              <a:t> BPH ITESA Muhammadiyah Semarang</a:t>
            </a:r>
          </a:p>
          <a:p>
            <a:pPr>
              <a:spcBef>
                <a:spcPts val="0"/>
              </a:spcBef>
            </a:pPr>
            <a:r>
              <a:rPr lang="en-US" sz="1400" dirty="0" err="1">
                <a:solidFill>
                  <a:srgbClr val="0070C0"/>
                </a:solidFill>
                <a:latin typeface="Times New Roman" panose="02020603050405020304" pitchFamily="18" charset="0"/>
                <a:cs typeface="Times New Roman" panose="02020603050405020304" pitchFamily="18" charset="0"/>
              </a:rPr>
              <a:t>Sekretaris</a:t>
            </a:r>
            <a:r>
              <a:rPr lang="en-US" sz="1400" dirty="0">
                <a:solidFill>
                  <a:srgbClr val="0070C0"/>
                </a:solidFill>
                <a:latin typeface="Times New Roman" panose="02020603050405020304" pitchFamily="18" charset="0"/>
                <a:cs typeface="Times New Roman" panose="02020603050405020304" pitchFamily="18" charset="0"/>
              </a:rPr>
              <a:t> Majlis </a:t>
            </a:r>
            <a:r>
              <a:rPr lang="en-US" sz="1400" dirty="0" err="1">
                <a:solidFill>
                  <a:srgbClr val="0070C0"/>
                </a:solidFill>
                <a:latin typeface="Times New Roman" panose="02020603050405020304" pitchFamily="18" charset="0"/>
                <a:cs typeface="Times New Roman" panose="02020603050405020304" pitchFamily="18" charset="0"/>
              </a:rPr>
              <a:t>Tarjih</a:t>
            </a:r>
            <a:r>
              <a:rPr lang="en-US" sz="1400" dirty="0">
                <a:solidFill>
                  <a:srgbClr val="0070C0"/>
                </a:solidFill>
                <a:latin typeface="Times New Roman" panose="02020603050405020304" pitchFamily="18" charset="0"/>
                <a:cs typeface="Times New Roman" panose="02020603050405020304" pitchFamily="18" charset="0"/>
              </a:rPr>
              <a:t> dan </a:t>
            </a:r>
            <a:r>
              <a:rPr lang="en-US" sz="1400" dirty="0" err="1">
                <a:solidFill>
                  <a:srgbClr val="0070C0"/>
                </a:solidFill>
                <a:latin typeface="Times New Roman" panose="02020603050405020304" pitchFamily="18" charset="0"/>
                <a:cs typeface="Times New Roman" panose="02020603050405020304" pitchFamily="18" charset="0"/>
              </a:rPr>
              <a:t>Perkembangan</a:t>
            </a:r>
            <a:r>
              <a:rPr lang="en-US" sz="1400" dirty="0">
                <a:solidFill>
                  <a:srgbClr val="0070C0"/>
                </a:solidFill>
                <a:latin typeface="Times New Roman" panose="02020603050405020304" pitchFamily="18" charset="0"/>
                <a:cs typeface="Times New Roman" panose="02020603050405020304" pitchFamily="18" charset="0"/>
              </a:rPr>
              <a:t> </a:t>
            </a:r>
            <a:r>
              <a:rPr lang="en-US" sz="1400" dirty="0" err="1">
                <a:solidFill>
                  <a:srgbClr val="0070C0"/>
                </a:solidFill>
                <a:latin typeface="Times New Roman" panose="02020603050405020304" pitchFamily="18" charset="0"/>
                <a:cs typeface="Times New Roman" panose="02020603050405020304" pitchFamily="18" charset="0"/>
              </a:rPr>
              <a:t>Pemikiran</a:t>
            </a:r>
            <a:r>
              <a:rPr lang="en-US" sz="1400" dirty="0">
                <a:solidFill>
                  <a:srgbClr val="0070C0"/>
                </a:solidFill>
                <a:latin typeface="Times New Roman" panose="02020603050405020304" pitchFamily="18" charset="0"/>
                <a:cs typeface="Times New Roman" panose="02020603050405020304" pitchFamily="18" charset="0"/>
              </a:rPr>
              <a:t> Islam PWM </a:t>
            </a:r>
            <a:r>
              <a:rPr lang="en-US" sz="1400" dirty="0" err="1">
                <a:solidFill>
                  <a:srgbClr val="0070C0"/>
                </a:solidFill>
                <a:latin typeface="Times New Roman" panose="02020603050405020304" pitchFamily="18" charset="0"/>
                <a:cs typeface="Times New Roman" panose="02020603050405020304" pitchFamily="18" charset="0"/>
              </a:rPr>
              <a:t>Jateng</a:t>
            </a:r>
            <a:r>
              <a:rPr lang="en-US" sz="1400" dirty="0">
                <a:solidFill>
                  <a:srgbClr val="0070C0"/>
                </a:solidFill>
                <a:latin typeface="Times New Roman" panose="02020603050405020304" pitchFamily="18" charset="0"/>
                <a:cs typeface="Times New Roman" panose="02020603050405020304" pitchFamily="18" charset="0"/>
              </a:rPr>
              <a:t> (2000-2005)</a:t>
            </a:r>
            <a:br>
              <a:rPr lang="en-US" sz="1400" dirty="0">
                <a:solidFill>
                  <a:srgbClr val="0070C0"/>
                </a:solidFill>
                <a:latin typeface="Times New Roman" panose="02020603050405020304" pitchFamily="18" charset="0"/>
                <a:cs typeface="Times New Roman" panose="02020603050405020304" pitchFamily="18" charset="0"/>
              </a:rPr>
            </a:br>
            <a:r>
              <a:rPr lang="id-ID" sz="1400" dirty="0">
                <a:solidFill>
                  <a:srgbClr val="0070C0"/>
                </a:solidFill>
                <a:latin typeface="Times New Roman" panose="02020603050405020304" pitchFamily="18" charset="0"/>
                <a:cs typeface="Times New Roman" panose="02020603050405020304" pitchFamily="18" charset="0"/>
              </a:rPr>
              <a:t>Wakil Ketua </a:t>
            </a:r>
            <a:r>
              <a:rPr lang="en-US" sz="1400" dirty="0" err="1">
                <a:solidFill>
                  <a:srgbClr val="0070C0"/>
                </a:solidFill>
                <a:latin typeface="Times New Roman" panose="02020603050405020304" pitchFamily="18" charset="0"/>
                <a:cs typeface="Times New Roman" panose="02020603050405020304" pitchFamily="18" charset="0"/>
              </a:rPr>
              <a:t>Pimpinan</a:t>
            </a:r>
            <a:r>
              <a:rPr lang="en-US" sz="1400" dirty="0">
                <a:solidFill>
                  <a:srgbClr val="0070C0"/>
                </a:solidFill>
                <a:latin typeface="Times New Roman" panose="02020603050405020304" pitchFamily="18" charset="0"/>
                <a:cs typeface="Times New Roman" panose="02020603050405020304" pitchFamily="18" charset="0"/>
              </a:rPr>
              <a:t> Wilayah Muhammadiyah </a:t>
            </a:r>
            <a:r>
              <a:rPr lang="en-US" sz="1400" dirty="0" err="1">
                <a:solidFill>
                  <a:srgbClr val="0070C0"/>
                </a:solidFill>
                <a:latin typeface="Times New Roman" panose="02020603050405020304" pitchFamily="18" charset="0"/>
                <a:cs typeface="Times New Roman" panose="02020603050405020304" pitchFamily="18" charset="0"/>
              </a:rPr>
              <a:t>Jawa</a:t>
            </a:r>
            <a:r>
              <a:rPr lang="en-US" sz="1400" dirty="0">
                <a:solidFill>
                  <a:srgbClr val="0070C0"/>
                </a:solidFill>
                <a:latin typeface="Times New Roman" panose="02020603050405020304" pitchFamily="18" charset="0"/>
                <a:cs typeface="Times New Roman" panose="02020603050405020304" pitchFamily="18" charset="0"/>
              </a:rPr>
              <a:t> Tengah (2005-2022)</a:t>
            </a:r>
          </a:p>
          <a:p>
            <a:pPr>
              <a:spcBef>
                <a:spcPts val="0"/>
              </a:spcBef>
            </a:pPr>
            <a:r>
              <a:rPr lang="id-ID" sz="1400" dirty="0">
                <a:solidFill>
                  <a:srgbClr val="0070C0"/>
                </a:solidFill>
                <a:latin typeface="Times New Roman" panose="02020603050405020304" pitchFamily="18" charset="0"/>
                <a:cs typeface="Times New Roman" panose="02020603050405020304" pitchFamily="18" charset="0"/>
              </a:rPr>
              <a:t>Anggota BAN-PT RI dan Anggota FKUB Jawa Tengah</a:t>
            </a:r>
            <a:br>
              <a:rPr lang="en-US" sz="1400" dirty="0">
                <a:solidFill>
                  <a:srgbClr val="0070C0"/>
                </a:solidFill>
                <a:latin typeface="Times New Roman" panose="02020603050405020304" pitchFamily="18" charset="0"/>
                <a:cs typeface="Times New Roman" panose="02020603050405020304" pitchFamily="18" charset="0"/>
              </a:rPr>
            </a:br>
            <a:r>
              <a:rPr lang="en-US" sz="1400" dirty="0" err="1">
                <a:solidFill>
                  <a:srgbClr val="0070C0"/>
                </a:solidFill>
                <a:latin typeface="Times New Roman" panose="02020603050405020304" pitchFamily="18" charset="0"/>
                <a:cs typeface="Times New Roman" panose="02020603050405020304" pitchFamily="18" charset="0"/>
              </a:rPr>
              <a:t>Anggota</a:t>
            </a:r>
            <a:r>
              <a:rPr lang="en-US" sz="1400" dirty="0">
                <a:solidFill>
                  <a:srgbClr val="0070C0"/>
                </a:solidFill>
                <a:latin typeface="Times New Roman" panose="02020603050405020304" pitchFamily="18" charset="0"/>
                <a:cs typeface="Times New Roman" panose="02020603050405020304" pitchFamily="18" charset="0"/>
              </a:rPr>
              <a:t> Majlis Ulama Indonesia </a:t>
            </a:r>
            <a:r>
              <a:rPr lang="en-US" sz="1400" dirty="0" err="1">
                <a:solidFill>
                  <a:srgbClr val="0070C0"/>
                </a:solidFill>
                <a:latin typeface="Times New Roman" panose="02020603050405020304" pitchFamily="18" charset="0"/>
                <a:cs typeface="Times New Roman" panose="02020603050405020304" pitchFamily="18" charset="0"/>
              </a:rPr>
              <a:t>Jawa</a:t>
            </a:r>
            <a:r>
              <a:rPr lang="en-US" sz="1400" dirty="0">
                <a:solidFill>
                  <a:srgbClr val="0070C0"/>
                </a:solidFill>
                <a:latin typeface="Times New Roman" panose="02020603050405020304" pitchFamily="18" charset="0"/>
                <a:cs typeface="Times New Roman" panose="02020603050405020304" pitchFamily="18" charset="0"/>
              </a:rPr>
              <a:t> Tengah, </a:t>
            </a:r>
            <a:r>
              <a:rPr lang="en-US" sz="1400" dirty="0" err="1">
                <a:solidFill>
                  <a:srgbClr val="0070C0"/>
                </a:solidFill>
                <a:latin typeface="Times New Roman" panose="02020603050405020304" pitchFamily="18" charset="0"/>
                <a:cs typeface="Times New Roman" panose="02020603050405020304" pitchFamily="18" charset="0"/>
              </a:rPr>
              <a:t>Anggota</a:t>
            </a:r>
            <a:r>
              <a:rPr lang="en-US" sz="1400" dirty="0">
                <a:solidFill>
                  <a:srgbClr val="0070C0"/>
                </a:solidFill>
                <a:latin typeface="Times New Roman" panose="02020603050405020304" pitchFamily="18" charset="0"/>
                <a:cs typeface="Times New Roman" panose="02020603050405020304" pitchFamily="18" charset="0"/>
              </a:rPr>
              <a:t> ICMI </a:t>
            </a:r>
            <a:r>
              <a:rPr lang="en-US" sz="1400" dirty="0" err="1">
                <a:solidFill>
                  <a:srgbClr val="0070C0"/>
                </a:solidFill>
                <a:latin typeface="Times New Roman" panose="02020603050405020304" pitchFamily="18" charset="0"/>
                <a:cs typeface="Times New Roman" panose="02020603050405020304" pitchFamily="18" charset="0"/>
              </a:rPr>
              <a:t>Jawa</a:t>
            </a:r>
            <a:r>
              <a:rPr lang="en-US" sz="1400" dirty="0">
                <a:solidFill>
                  <a:srgbClr val="0070C0"/>
                </a:solidFill>
                <a:latin typeface="Times New Roman" panose="02020603050405020304" pitchFamily="18" charset="0"/>
                <a:cs typeface="Times New Roman" panose="02020603050405020304" pitchFamily="18" charset="0"/>
              </a:rPr>
              <a:t> Tengah, dan Dewan </a:t>
            </a:r>
            <a:r>
              <a:rPr lang="en-US" sz="1400" dirty="0" err="1">
                <a:solidFill>
                  <a:srgbClr val="0070C0"/>
                </a:solidFill>
                <a:latin typeface="Times New Roman" panose="02020603050405020304" pitchFamily="18" charset="0"/>
                <a:cs typeface="Times New Roman" panose="02020603050405020304" pitchFamily="18" charset="0"/>
              </a:rPr>
              <a:t>Pakar</a:t>
            </a:r>
            <a:r>
              <a:rPr lang="en-US" sz="1400" dirty="0">
                <a:solidFill>
                  <a:srgbClr val="0070C0"/>
                </a:solidFill>
                <a:latin typeface="Times New Roman" panose="02020603050405020304" pitchFamily="18" charset="0"/>
                <a:cs typeface="Times New Roman" panose="02020603050405020304" pitchFamily="18" charset="0"/>
              </a:rPr>
              <a:t> AMKI </a:t>
            </a:r>
            <a:r>
              <a:rPr lang="en-US" sz="1400" dirty="0" err="1">
                <a:solidFill>
                  <a:srgbClr val="0070C0"/>
                </a:solidFill>
                <a:latin typeface="Times New Roman" panose="02020603050405020304" pitchFamily="18" charset="0"/>
                <a:cs typeface="Times New Roman" panose="02020603050405020304" pitchFamily="18" charset="0"/>
              </a:rPr>
              <a:t>Jateng</a:t>
            </a:r>
            <a:r>
              <a:rPr lang="en-US" sz="1400" dirty="0">
                <a:solidFill>
                  <a:srgbClr val="0070C0"/>
                </a:solidFill>
                <a:latin typeface="Times New Roman" panose="02020603050405020304" pitchFamily="18" charset="0"/>
                <a:cs typeface="Times New Roman" panose="02020603050405020304" pitchFamily="18" charset="0"/>
              </a:rPr>
              <a:t> dan </a:t>
            </a:r>
            <a:r>
              <a:rPr lang="en-US" sz="1400" dirty="0" err="1">
                <a:solidFill>
                  <a:srgbClr val="0070C0"/>
                </a:solidFill>
                <a:latin typeface="Times New Roman" panose="02020603050405020304" pitchFamily="18" charset="0"/>
                <a:cs typeface="Times New Roman" panose="02020603050405020304" pitchFamily="18" charset="0"/>
              </a:rPr>
              <a:t>Anggota</a:t>
            </a:r>
            <a:r>
              <a:rPr lang="en-US" sz="1400" dirty="0">
                <a:solidFill>
                  <a:srgbClr val="0070C0"/>
                </a:solidFill>
                <a:latin typeface="Times New Roman" panose="02020603050405020304" pitchFamily="18" charset="0"/>
                <a:cs typeface="Times New Roman" panose="02020603050405020304" pitchFamily="18" charset="0"/>
              </a:rPr>
              <a:t> LPTQ Kota Semarang Dan </a:t>
            </a:r>
            <a:r>
              <a:rPr lang="en-US" sz="1400" dirty="0" err="1">
                <a:solidFill>
                  <a:srgbClr val="0070C0"/>
                </a:solidFill>
                <a:latin typeface="Times New Roman" panose="02020603050405020304" pitchFamily="18" charset="0"/>
                <a:cs typeface="Times New Roman" panose="02020603050405020304" pitchFamily="18" charset="0"/>
              </a:rPr>
              <a:t>Anggota</a:t>
            </a:r>
            <a:r>
              <a:rPr lang="en-US" sz="1400" dirty="0">
                <a:solidFill>
                  <a:srgbClr val="0070C0"/>
                </a:solidFill>
                <a:latin typeface="Times New Roman" panose="02020603050405020304" pitchFamily="18" charset="0"/>
                <a:cs typeface="Times New Roman" panose="02020603050405020304" pitchFamily="18" charset="0"/>
              </a:rPr>
              <a:t> Dewan </a:t>
            </a:r>
            <a:r>
              <a:rPr lang="en-US" sz="1400" dirty="0" err="1">
                <a:solidFill>
                  <a:srgbClr val="0070C0"/>
                </a:solidFill>
                <a:latin typeface="Times New Roman" panose="02020603050405020304" pitchFamily="18" charset="0"/>
                <a:cs typeface="Times New Roman" panose="02020603050405020304" pitchFamily="18" charset="0"/>
              </a:rPr>
              <a:t>Dakwah</a:t>
            </a:r>
            <a:r>
              <a:rPr lang="en-US" sz="1400" dirty="0">
                <a:solidFill>
                  <a:srgbClr val="0070C0"/>
                </a:solidFill>
                <a:latin typeface="Times New Roman" panose="02020603050405020304" pitchFamily="18" charset="0"/>
                <a:cs typeface="Times New Roman" panose="02020603050405020304" pitchFamily="18" charset="0"/>
              </a:rPr>
              <a:t> Indonesia </a:t>
            </a:r>
            <a:r>
              <a:rPr lang="en-US" sz="1400" dirty="0" err="1">
                <a:solidFill>
                  <a:srgbClr val="0070C0"/>
                </a:solidFill>
                <a:latin typeface="Times New Roman" panose="02020603050405020304" pitchFamily="18" charset="0"/>
                <a:cs typeface="Times New Roman" panose="02020603050405020304" pitchFamily="18" charset="0"/>
              </a:rPr>
              <a:t>Jawa</a:t>
            </a:r>
            <a:r>
              <a:rPr lang="en-US" sz="1400" dirty="0">
                <a:solidFill>
                  <a:srgbClr val="0070C0"/>
                </a:solidFill>
                <a:latin typeface="Times New Roman" panose="02020603050405020304" pitchFamily="18" charset="0"/>
                <a:cs typeface="Times New Roman" panose="02020603050405020304" pitchFamily="18" charset="0"/>
              </a:rPr>
              <a:t> Tengah</a:t>
            </a:r>
            <a:br>
              <a:rPr lang="id-ID" sz="1400" dirty="0">
                <a:solidFill>
                  <a:srgbClr val="0070C0"/>
                </a:solidFill>
                <a:latin typeface="Times New Roman" panose="02020603050405020304" pitchFamily="18" charset="0"/>
                <a:cs typeface="Times New Roman" panose="02020603050405020304" pitchFamily="18" charset="0"/>
              </a:rPr>
            </a:br>
            <a:r>
              <a:rPr lang="en-US" sz="1400" dirty="0">
                <a:solidFill>
                  <a:srgbClr val="0070C0"/>
                </a:solidFill>
                <a:latin typeface="Times New Roman" panose="02020603050405020304" pitchFamily="18" charset="0"/>
                <a:cs typeface="Times New Roman" panose="02020603050405020304" pitchFamily="18" charset="0"/>
                <a:hlinkClick r:id="rId2"/>
              </a:rPr>
              <a:t>suparmansyukur@walisongo.ac.id/</a:t>
            </a:r>
            <a:r>
              <a:rPr lang="id-ID" sz="1400" dirty="0">
                <a:solidFill>
                  <a:srgbClr val="0070C0"/>
                </a:solidFill>
                <a:latin typeface="Times New Roman" panose="02020603050405020304" pitchFamily="18" charset="0"/>
                <a:cs typeface="Times New Roman" panose="02020603050405020304" pitchFamily="18" charset="0"/>
                <a:hlinkClick r:id="rId2"/>
              </a:rPr>
              <a:t>suparman_syukur@yahoo.com</a:t>
            </a:r>
            <a:r>
              <a:rPr lang="en-US" sz="1400" dirty="0">
                <a:solidFill>
                  <a:srgbClr val="0070C0"/>
                </a:solidFill>
                <a:latin typeface="Times New Roman" panose="02020603050405020304" pitchFamily="18" charset="0"/>
                <a:cs typeface="Times New Roman" panose="02020603050405020304" pitchFamily="18" charset="0"/>
              </a:rPr>
              <a:t>, 08122881548</a:t>
            </a:r>
            <a:endParaRPr lang="en-ID" sz="14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7391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B6825-EEFA-21C7-AB24-A9650CEF10A9}"/>
              </a:ext>
            </a:extLst>
          </p:cNvPr>
          <p:cNvSpPr>
            <a:spLocks noGrp="1"/>
          </p:cNvSpPr>
          <p:nvPr>
            <p:ph type="title"/>
          </p:nvPr>
        </p:nvSpPr>
        <p:spPr>
          <a:xfrm>
            <a:off x="1931504" y="365125"/>
            <a:ext cx="10515600" cy="1325563"/>
          </a:xfrm>
        </p:spPr>
        <p:txBody>
          <a:bodyPr/>
          <a:lstStyle/>
          <a:p>
            <a:pPr algn="ctr">
              <a:defRPr/>
            </a:pPr>
            <a:r>
              <a:rPr lang="en-US" sz="3200" dirty="0"/>
              <a:t>SIKAP SEORANG MUSLIM DALAM MENGHADAPI TANTANGAN</a:t>
            </a:r>
            <a:endParaRPr lang="id-ID" sz="3200" dirty="0"/>
          </a:p>
        </p:txBody>
      </p:sp>
      <p:sp>
        <p:nvSpPr>
          <p:cNvPr id="3" name="Content Placeholder 2">
            <a:extLst>
              <a:ext uri="{FF2B5EF4-FFF2-40B4-BE49-F238E27FC236}">
                <a16:creationId xmlns:a16="http://schemas.microsoft.com/office/drawing/2014/main" id="{2D37B3D8-4321-D345-D55F-568EB84920B2}"/>
              </a:ext>
            </a:extLst>
          </p:cNvPr>
          <p:cNvSpPr>
            <a:spLocks noGrp="1"/>
          </p:cNvSpPr>
          <p:nvPr>
            <p:ph idx="1"/>
          </p:nvPr>
        </p:nvSpPr>
        <p:spPr>
          <a:xfrm>
            <a:off x="1981200" y="1690688"/>
            <a:ext cx="8229600" cy="4405313"/>
          </a:xfrm>
        </p:spPr>
        <p:txBody>
          <a:bodyPr>
            <a:normAutofit/>
          </a:bodyPr>
          <a:lstStyle/>
          <a:p>
            <a:pPr algn="r" rtl="1" eaLnBrk="1" hangingPunct="1">
              <a:lnSpc>
                <a:spcPct val="90000"/>
              </a:lnSpc>
              <a:buFont typeface="Wingdings" panose="05000000000000000000" pitchFamily="2" charset="2"/>
              <a:buNone/>
              <a:defRPr/>
            </a:pPr>
            <a:r>
              <a:rPr lang="ar-SA" dirty="0">
                <a:cs typeface="Traditional Arabic" pitchFamily="2" charset="-78"/>
              </a:rPr>
              <a:t>إن أمهات الشر ثلاث: الكبر، الحسد، الحرص (الشبع، النوم، الراحة، حب التحميد والثناء، وحب الرياسة</a:t>
            </a:r>
          </a:p>
          <a:p>
            <a:pPr algn="r" rtl="1" eaLnBrk="1" hangingPunct="1">
              <a:lnSpc>
                <a:spcPct val="90000"/>
              </a:lnSpc>
              <a:buFont typeface="Wingdings" panose="05000000000000000000" pitchFamily="2" charset="2"/>
              <a:buNone/>
              <a:defRPr/>
            </a:pPr>
            <a:r>
              <a:rPr lang="ar-SA" dirty="0">
                <a:cs typeface="Traditional Arabic" pitchFamily="2" charset="-78"/>
              </a:rPr>
              <a:t>قول على بن أبى طالب كرم الله وجهه:</a:t>
            </a:r>
          </a:p>
          <a:p>
            <a:pPr algn="r" rtl="1" eaLnBrk="1" hangingPunct="1">
              <a:lnSpc>
                <a:spcPct val="90000"/>
              </a:lnSpc>
              <a:defRPr/>
            </a:pPr>
            <a:r>
              <a:rPr lang="ar-SA" dirty="0">
                <a:cs typeface="Traditional Arabic" pitchFamily="2" charset="-78"/>
              </a:rPr>
              <a:t>كن عند الله خير الناس</a:t>
            </a:r>
          </a:p>
          <a:p>
            <a:pPr algn="r" rtl="1" eaLnBrk="1" hangingPunct="1">
              <a:lnSpc>
                <a:spcPct val="90000"/>
              </a:lnSpc>
              <a:defRPr/>
            </a:pPr>
            <a:r>
              <a:rPr lang="ar-SA" dirty="0">
                <a:cs typeface="Traditional Arabic" pitchFamily="2" charset="-78"/>
              </a:rPr>
              <a:t>وكن عند نفسك شر الناس</a:t>
            </a:r>
          </a:p>
          <a:p>
            <a:pPr algn="r" rtl="1" eaLnBrk="1" hangingPunct="1">
              <a:lnSpc>
                <a:spcPct val="90000"/>
              </a:lnSpc>
              <a:defRPr/>
            </a:pPr>
            <a:r>
              <a:rPr lang="ar-SA" dirty="0">
                <a:cs typeface="Traditional Arabic" pitchFamily="2" charset="-78"/>
              </a:rPr>
              <a:t>وكن عند الناس رجلا من الناس</a:t>
            </a:r>
          </a:p>
          <a:p>
            <a:pPr algn="r" rtl="1" eaLnBrk="1" hangingPunct="1">
              <a:lnSpc>
                <a:spcPct val="90000"/>
              </a:lnSpc>
              <a:buFont typeface="Wingdings" panose="05000000000000000000" pitchFamily="2" charset="2"/>
              <a:buNone/>
              <a:defRPr/>
            </a:pPr>
            <a:r>
              <a:rPr lang="ar-SA" dirty="0">
                <a:cs typeface="Traditional Arabic" pitchFamily="2" charset="-78"/>
              </a:rPr>
              <a:t>ثم يدعو الله، اللهم اجعلنى فى عينى صغيرا واجعلنى فى أعين الناس كبيرا</a:t>
            </a:r>
            <a:endParaRPr lang="id-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B2FAA-9BDC-DCD8-5450-BB87ADB8E2AA}"/>
              </a:ext>
            </a:extLst>
          </p:cNvPr>
          <p:cNvSpPr>
            <a:spLocks noGrp="1"/>
          </p:cNvSpPr>
          <p:nvPr>
            <p:ph type="title"/>
          </p:nvPr>
        </p:nvSpPr>
        <p:spPr/>
        <p:txBody>
          <a:bodyPr>
            <a:normAutofit/>
          </a:bodyPr>
          <a:lstStyle/>
          <a:p>
            <a:pPr algn="ctr">
              <a:defRPr/>
            </a:pPr>
            <a:r>
              <a:rPr lang="en-GB" sz="4000" dirty="0">
                <a:solidFill>
                  <a:srgbClr val="002060"/>
                </a:solidFill>
              </a:rPr>
              <a:t>CARA MENJALANKAN KEHIDUPAN SESUAI DENGAN KONSEP IBADAH YANG BERKEMAJUAN</a:t>
            </a:r>
            <a:endParaRPr lang="id-ID" sz="4000" dirty="0">
              <a:solidFill>
                <a:srgbClr val="002060"/>
              </a:solidFill>
            </a:endParaRPr>
          </a:p>
        </p:txBody>
      </p:sp>
      <p:sp>
        <p:nvSpPr>
          <p:cNvPr id="3" name="Content Placeholder 2">
            <a:extLst>
              <a:ext uri="{FF2B5EF4-FFF2-40B4-BE49-F238E27FC236}">
                <a16:creationId xmlns:a16="http://schemas.microsoft.com/office/drawing/2014/main" id="{1A569973-F8F0-5200-3F1D-7E9A72110F61}"/>
              </a:ext>
            </a:extLst>
          </p:cNvPr>
          <p:cNvSpPr>
            <a:spLocks noGrp="1"/>
          </p:cNvSpPr>
          <p:nvPr>
            <p:ph idx="1"/>
          </p:nvPr>
        </p:nvSpPr>
        <p:spPr>
          <a:xfrm>
            <a:off x="1992313" y="1916113"/>
            <a:ext cx="8229600" cy="4064000"/>
          </a:xfrm>
        </p:spPr>
        <p:txBody>
          <a:bodyPr/>
          <a:lstStyle/>
          <a:p>
            <a:pPr algn="r" rtl="1">
              <a:defRPr/>
            </a:pPr>
            <a:r>
              <a:rPr lang="ar-SA" sz="4800" dirty="0"/>
              <a:t>يا ابا ذر جدد السفينة فإن البحر عميق</a:t>
            </a:r>
          </a:p>
          <a:p>
            <a:pPr algn="r" rtl="1">
              <a:defRPr/>
            </a:pPr>
            <a:r>
              <a:rPr lang="ar-SA" sz="4800" dirty="0"/>
              <a:t>خذ الزاد كاملا فإن السفر بعيد</a:t>
            </a:r>
          </a:p>
          <a:p>
            <a:pPr algn="r" rtl="1">
              <a:defRPr/>
            </a:pPr>
            <a:r>
              <a:rPr lang="ar-SA" sz="4800" dirty="0"/>
              <a:t>وخفف الحمل فإن العقبة كئود</a:t>
            </a:r>
          </a:p>
          <a:p>
            <a:pPr algn="r" rtl="1">
              <a:defRPr/>
            </a:pPr>
            <a:r>
              <a:rPr lang="ar-SA" sz="4800" dirty="0"/>
              <a:t>واخلص العمل فإن الناقد بصير </a:t>
            </a:r>
            <a:endParaRPr lang="en-US" sz="4800" dirty="0"/>
          </a:p>
          <a:p>
            <a:pPr algn="r" rtl="1">
              <a:defRPr/>
            </a:pPr>
            <a:endParaRPr lang="id-ID" sz="4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62850-17CE-230F-6BE2-B3CE9F5D7245}"/>
              </a:ext>
            </a:extLst>
          </p:cNvPr>
          <p:cNvSpPr>
            <a:spLocks noGrp="1"/>
          </p:cNvSpPr>
          <p:nvPr>
            <p:ph type="title"/>
          </p:nvPr>
        </p:nvSpPr>
        <p:spPr/>
        <p:txBody>
          <a:bodyPr/>
          <a:lstStyle/>
          <a:p>
            <a:pPr algn="ctr">
              <a:defRPr/>
            </a:pPr>
            <a:r>
              <a:rPr lang="en-US" dirty="0"/>
              <a:t>KARAKTERISTIK PEMUDA DALAM AL-QUR’AN</a:t>
            </a:r>
            <a:endParaRPr lang="id-ID" dirty="0"/>
          </a:p>
        </p:txBody>
      </p:sp>
      <p:sp>
        <p:nvSpPr>
          <p:cNvPr id="3" name="Content Placeholder 2">
            <a:extLst>
              <a:ext uri="{FF2B5EF4-FFF2-40B4-BE49-F238E27FC236}">
                <a16:creationId xmlns:a16="http://schemas.microsoft.com/office/drawing/2014/main" id="{0F871E77-1CAB-FC85-ACF0-31300603B240}"/>
              </a:ext>
            </a:extLst>
          </p:cNvPr>
          <p:cNvSpPr>
            <a:spLocks noGrp="1"/>
          </p:cNvSpPr>
          <p:nvPr>
            <p:ph idx="1"/>
          </p:nvPr>
        </p:nvSpPr>
        <p:spPr/>
        <p:txBody>
          <a:bodyPr/>
          <a:lstStyle/>
          <a:p>
            <a:pPr marL="0" indent="0" algn="ctr" rtl="1">
              <a:buNone/>
              <a:defRPr/>
            </a:pPr>
            <a:r>
              <a:rPr lang="ar-SA" sz="4800" dirty="0"/>
              <a:t>نَحْنُ نَقُصُّ عَلَيْكَ نَبَأَهُمْ بِالْحَقِّ إِنَّهُمْ فِتْيَةٌ آمَنُوا بِرَبِّهِمْ وَزِدْنَاهُمْ هُدًى (الكهف: 13)</a:t>
            </a:r>
          </a:p>
          <a:p>
            <a:pPr marL="0" indent="0" algn="ctr">
              <a:buNone/>
              <a:defRPr/>
            </a:pPr>
            <a:r>
              <a:rPr lang="id-ID" sz="3600" dirty="0"/>
              <a:t>Kami ceritakan kisah mereka kepadamu (Muhammad) dengan sebenarnya. Sesungguhnya mereka itu adalah pemuda-pemuda yang beriman kepada Tuhan mereka dan Kami tambahkan kepada mereka petunjuk</a:t>
            </a:r>
            <a:endParaRPr lang="ar-SA" sz="3600" dirty="0"/>
          </a:p>
          <a:p>
            <a:pPr algn="r" rtl="1">
              <a:defRPr/>
            </a:pPr>
            <a:endParaRPr lang="id-ID"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C6943-E750-CF6A-610B-3B7398B1573C}"/>
              </a:ext>
            </a:extLst>
          </p:cNvPr>
          <p:cNvSpPr>
            <a:spLocks noGrp="1"/>
          </p:cNvSpPr>
          <p:nvPr>
            <p:ph type="title"/>
          </p:nvPr>
        </p:nvSpPr>
        <p:spPr/>
        <p:txBody>
          <a:bodyPr/>
          <a:lstStyle/>
          <a:p>
            <a:pPr algn="ctr">
              <a:defRPr/>
            </a:pPr>
            <a:r>
              <a:rPr lang="en-US" dirty="0"/>
              <a:t>RUH MUHAMMADIYAH DALAM PERKEMBANGANNYA ADALAH KEIKHLASAN</a:t>
            </a:r>
          </a:p>
        </p:txBody>
      </p:sp>
      <p:sp>
        <p:nvSpPr>
          <p:cNvPr id="3" name="Content Placeholder 2">
            <a:extLst>
              <a:ext uri="{FF2B5EF4-FFF2-40B4-BE49-F238E27FC236}">
                <a16:creationId xmlns:a16="http://schemas.microsoft.com/office/drawing/2014/main" id="{E554AB1A-A2C7-2A43-7083-EBA982FDF31D}"/>
              </a:ext>
            </a:extLst>
          </p:cNvPr>
          <p:cNvSpPr>
            <a:spLocks noGrp="1"/>
          </p:cNvSpPr>
          <p:nvPr>
            <p:ph idx="1"/>
          </p:nvPr>
        </p:nvSpPr>
        <p:spPr>
          <a:xfrm>
            <a:off x="1981200" y="2133600"/>
            <a:ext cx="8229600" cy="3962400"/>
          </a:xfrm>
        </p:spPr>
        <p:txBody>
          <a:bodyPr>
            <a:normAutofit/>
          </a:bodyPr>
          <a:lstStyle/>
          <a:p>
            <a:pPr marL="0" indent="0" algn="ctr">
              <a:buNone/>
              <a:defRPr/>
            </a:pPr>
            <a:r>
              <a:rPr lang="ar-SA" sz="4800" b="1" dirty="0">
                <a:latin typeface="Traditional Arabic" pitchFamily="18" charset="-78"/>
                <a:cs typeface="Traditional Arabic" pitchFamily="18" charset="-78"/>
              </a:rPr>
              <a:t>فعَنْ مُعَاذِ بْنِ جَبَلٍ، رَضِيَ اللَّهُ عَنْهُ أَنَّهُ قَالَ لِرَسُولِ اللَّهِ - صلى الله عليه وسلم - حِينَ بَعَثَهُ إِلَى الْيَمَنِ: يَا رَسُولَ اللَّهِ أَوْصِنِي، قَالَ: أَخْلِصْ </a:t>
            </a:r>
          </a:p>
          <a:p>
            <a:pPr marL="0" indent="0" algn="ctr">
              <a:buNone/>
              <a:defRPr/>
            </a:pPr>
            <a:r>
              <a:rPr lang="ar-SA" sz="4800" b="1" dirty="0">
                <a:latin typeface="Traditional Arabic" pitchFamily="18" charset="-78"/>
                <a:cs typeface="Traditional Arabic" pitchFamily="18" charset="-78"/>
              </a:rPr>
              <a:t> دِينَكَ يَكْفِكَ الْعَمَلُ الْقَلِيلُ " </a:t>
            </a:r>
            <a:endParaRPr lang="en-US" sz="4800" b="1" dirty="0">
              <a:latin typeface="Traditional Arabic" pitchFamily="18" charset="-78"/>
              <a:cs typeface="Traditional Arabic" pitchFamily="18" charset="-78"/>
            </a:endParaRPr>
          </a:p>
          <a:p>
            <a:pPr marL="0" indent="0" algn="ctr">
              <a:buNone/>
              <a:defRPr/>
            </a:pPr>
            <a:r>
              <a:rPr lang="ar-SA" sz="4800" b="1" dirty="0">
                <a:latin typeface="Traditional Arabic" pitchFamily="18" charset="-78"/>
                <a:cs typeface="Traditional Arabic" pitchFamily="18" charset="-78"/>
              </a:rPr>
              <a:t>(أخرجه الحاكم في المستدرك)</a:t>
            </a:r>
            <a:endParaRPr lang="en-US" sz="4800" dirty="0">
              <a:latin typeface="Traditional Arabic" pitchFamily="18" charset="-78"/>
              <a:cs typeface="Traditional Arabic" pitchFamily="18"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3FA04-7F65-28A7-F22C-594DFCD88383}"/>
              </a:ext>
            </a:extLst>
          </p:cNvPr>
          <p:cNvSpPr>
            <a:spLocks noGrp="1"/>
          </p:cNvSpPr>
          <p:nvPr>
            <p:ph type="title"/>
          </p:nvPr>
        </p:nvSpPr>
        <p:spPr/>
        <p:txBody>
          <a:bodyPr>
            <a:normAutofit fontScale="90000"/>
          </a:bodyPr>
          <a:lstStyle/>
          <a:p>
            <a:pPr algn="ctr" rtl="1"/>
            <a:br>
              <a:rPr lang="ar-SA" dirty="0"/>
            </a:br>
            <a:r>
              <a:rPr lang="ar-SA" sz="8000" b="1" dirty="0">
                <a:latin typeface="Traditional Arabic" panose="02020603050405020304" pitchFamily="18" charset="-78"/>
                <a:cs typeface="Traditional Arabic" panose="02020603050405020304" pitchFamily="18" charset="-78"/>
              </a:rPr>
              <a:t>سورة المحمدية الموضوعة</a:t>
            </a:r>
            <a:endParaRPr lang="en-ID" sz="8000" b="1" dirty="0">
              <a:latin typeface="Traditional Arabic" panose="02020603050405020304" pitchFamily="18" charset="-78"/>
              <a:cs typeface="Traditional Arabic" panose="02020603050405020304" pitchFamily="18" charset="-78"/>
            </a:endParaRPr>
          </a:p>
        </p:txBody>
      </p:sp>
      <p:sp>
        <p:nvSpPr>
          <p:cNvPr id="3" name="Content Placeholder 2">
            <a:extLst>
              <a:ext uri="{FF2B5EF4-FFF2-40B4-BE49-F238E27FC236}">
                <a16:creationId xmlns:a16="http://schemas.microsoft.com/office/drawing/2014/main" id="{107F80A5-7022-B18A-CAC8-88952C67858D}"/>
              </a:ext>
            </a:extLst>
          </p:cNvPr>
          <p:cNvSpPr>
            <a:spLocks noGrp="1"/>
          </p:cNvSpPr>
          <p:nvPr>
            <p:ph idx="1"/>
          </p:nvPr>
        </p:nvSpPr>
        <p:spPr/>
        <p:txBody>
          <a:bodyPr/>
          <a:lstStyle/>
          <a:p>
            <a:pPr marL="0" indent="0" algn="r" rtl="1">
              <a:buFont typeface="Wingdings" panose="05000000000000000000" pitchFamily="2" charset="2"/>
              <a:buNone/>
              <a:defRPr/>
            </a:pPr>
            <a:r>
              <a:rPr lang="ar-SA" sz="4000" dirty="0">
                <a:latin typeface="Traditional Arabic" pitchFamily="18" charset="-78"/>
                <a:cs typeface="Traditional Arabic" pitchFamily="18" charset="-78"/>
              </a:rPr>
              <a:t>المحمدية</a:t>
            </a:r>
          </a:p>
          <a:p>
            <a:pPr marL="0" indent="0" algn="r" rtl="1">
              <a:buFont typeface="Wingdings" panose="05000000000000000000" pitchFamily="2" charset="2"/>
              <a:buNone/>
              <a:defRPr/>
            </a:pPr>
            <a:r>
              <a:rPr lang="ar-SA" sz="4000" dirty="0">
                <a:latin typeface="Traditional Arabic" pitchFamily="18" charset="-78"/>
                <a:cs typeface="Traditional Arabic" pitchFamily="18" charset="-78"/>
              </a:rPr>
              <a:t>ما المحمدية</a:t>
            </a:r>
          </a:p>
          <a:p>
            <a:pPr marL="0" indent="0" algn="r" rtl="1">
              <a:buFont typeface="Wingdings" panose="05000000000000000000" pitchFamily="2" charset="2"/>
              <a:buNone/>
              <a:defRPr/>
            </a:pPr>
            <a:r>
              <a:rPr lang="ar-SA" sz="4000" dirty="0">
                <a:latin typeface="Traditional Arabic" pitchFamily="18" charset="-78"/>
                <a:cs typeface="Traditional Arabic" pitchFamily="18" charset="-78"/>
              </a:rPr>
              <a:t>وما أدراك ما المحمدية</a:t>
            </a:r>
          </a:p>
          <a:p>
            <a:pPr marL="0" indent="0" algn="r" rtl="1">
              <a:buFont typeface="Wingdings" panose="05000000000000000000" pitchFamily="2" charset="2"/>
              <a:buNone/>
              <a:defRPr/>
            </a:pPr>
            <a:r>
              <a:rPr lang="ar-SA" sz="4000" dirty="0">
                <a:latin typeface="Traditional Arabic" pitchFamily="18" charset="-78"/>
                <a:cs typeface="Traditional Arabic" pitchFamily="18" charset="-78"/>
              </a:rPr>
              <a:t>الجمعية الإسلامية بحيث يكون الناس فيها كمجتهدين فى سبيل الله </a:t>
            </a:r>
          </a:p>
          <a:p>
            <a:pPr marL="0" indent="0" algn="r" rtl="1">
              <a:buFont typeface="Wingdings" panose="05000000000000000000" pitchFamily="2" charset="2"/>
              <a:buNone/>
              <a:defRPr/>
            </a:pPr>
            <a:r>
              <a:rPr lang="ar-SA" sz="4000" dirty="0">
                <a:latin typeface="Traditional Arabic" pitchFamily="18" charset="-78"/>
                <a:cs typeface="Traditional Arabic" pitchFamily="18" charset="-78"/>
              </a:rPr>
              <a:t>فاعمل فسبح واستغفر</a:t>
            </a:r>
          </a:p>
          <a:p>
            <a:pPr marL="0" indent="0" algn="r" rtl="1">
              <a:buFont typeface="Wingdings" panose="05000000000000000000" pitchFamily="2" charset="2"/>
              <a:buNone/>
              <a:defRPr/>
            </a:pPr>
            <a:r>
              <a:rPr lang="ar-SA" sz="4000" dirty="0">
                <a:latin typeface="Traditional Arabic" pitchFamily="18" charset="-78"/>
                <a:cs typeface="Traditional Arabic" pitchFamily="18" charset="-78"/>
              </a:rPr>
              <a:t>ان الله كان غفورا رحيما (سورة المحمدية الموضوعة: 1-6)</a:t>
            </a:r>
          </a:p>
          <a:p>
            <a:pPr marL="0" indent="0" algn="r" rtl="1">
              <a:buNone/>
            </a:pPr>
            <a:endParaRPr lang="en-ID" dirty="0"/>
          </a:p>
        </p:txBody>
      </p:sp>
    </p:spTree>
    <p:extLst>
      <p:ext uri="{BB962C8B-B14F-4D97-AF65-F5344CB8AC3E}">
        <p14:creationId xmlns:p14="http://schemas.microsoft.com/office/powerpoint/2010/main" val="715164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F6E1D-480F-5BB5-25C4-17C2112B06F6}"/>
              </a:ext>
            </a:extLst>
          </p:cNvPr>
          <p:cNvSpPr>
            <a:spLocks noGrp="1"/>
          </p:cNvSpPr>
          <p:nvPr>
            <p:ph type="title"/>
          </p:nvPr>
        </p:nvSpPr>
        <p:spPr/>
        <p:txBody>
          <a:bodyPr/>
          <a:lstStyle/>
          <a:p>
            <a:pPr algn="ctr"/>
            <a:r>
              <a:rPr lang="en-US" dirty="0"/>
              <a:t>JARGON PEMUDA YANG TANGGUH</a:t>
            </a:r>
            <a:endParaRPr lang="en-ID" dirty="0"/>
          </a:p>
        </p:txBody>
      </p:sp>
      <p:sp>
        <p:nvSpPr>
          <p:cNvPr id="3" name="Content Placeholder 2">
            <a:extLst>
              <a:ext uri="{FF2B5EF4-FFF2-40B4-BE49-F238E27FC236}">
                <a16:creationId xmlns:a16="http://schemas.microsoft.com/office/drawing/2014/main" id="{7F83A8BF-6F77-C82D-8F05-FDDECBC8FAAC}"/>
              </a:ext>
            </a:extLst>
          </p:cNvPr>
          <p:cNvSpPr>
            <a:spLocks noGrp="1"/>
          </p:cNvSpPr>
          <p:nvPr>
            <p:ph idx="1"/>
          </p:nvPr>
        </p:nvSpPr>
        <p:spPr/>
        <p:txBody>
          <a:bodyPr/>
          <a:lstStyle/>
          <a:p>
            <a:pPr algn="ctr" rtl="1">
              <a:defRPr/>
            </a:pPr>
            <a:r>
              <a:rPr lang="ar-SA" sz="4800" dirty="0">
                <a:solidFill>
                  <a:srgbClr val="C00000"/>
                </a:solidFill>
                <a:latin typeface="Traditional Arabic" panose="02020603050405020304" pitchFamily="18" charset="-78"/>
                <a:cs typeface="Traditional Arabic" panose="02020603050405020304" pitchFamily="18" charset="-78"/>
              </a:rPr>
              <a:t>ان الشباب والفراغ والجدة مفسدة للمرء أي مفسدة </a:t>
            </a:r>
          </a:p>
          <a:p>
            <a:pPr algn="ctr" rtl="1">
              <a:defRPr/>
            </a:pPr>
            <a:r>
              <a:rPr lang="ar-SA" sz="4800" dirty="0">
                <a:solidFill>
                  <a:srgbClr val="C00000"/>
                </a:solidFill>
                <a:latin typeface="Traditional Arabic" panose="02020603050405020304" pitchFamily="18" charset="-78"/>
                <a:cs typeface="Traditional Arabic" panose="02020603050405020304" pitchFamily="18" charset="-78"/>
              </a:rPr>
              <a:t>ان فى يد الشبان أمر الأمة وفى إقدامها حياتها</a:t>
            </a:r>
          </a:p>
          <a:p>
            <a:pPr algn="ctr" rtl="1">
              <a:defRPr/>
            </a:pPr>
            <a:r>
              <a:rPr lang="ar-SA" sz="4800" dirty="0">
                <a:solidFill>
                  <a:srgbClr val="C00000"/>
                </a:solidFill>
                <a:latin typeface="Traditional Arabic" panose="02020603050405020304" pitchFamily="18" charset="-78"/>
                <a:cs typeface="Traditional Arabic" panose="02020603050405020304" pitchFamily="18" charset="-78"/>
              </a:rPr>
              <a:t>إنهم فتية آمنوا بربهم وزدناهم هدى</a:t>
            </a:r>
          </a:p>
          <a:p>
            <a:pPr algn="ctr" rtl="1">
              <a:defRPr/>
            </a:pPr>
            <a:r>
              <a:rPr lang="ar-SA" sz="4800" dirty="0">
                <a:solidFill>
                  <a:srgbClr val="C00000"/>
                </a:solidFill>
                <a:latin typeface="Traditional Arabic" panose="02020603050405020304" pitchFamily="18" charset="-78"/>
                <a:cs typeface="Traditional Arabic" panose="02020603050405020304" pitchFamily="18" charset="-78"/>
              </a:rPr>
              <a:t>ليس الفتى من يقول كان أبى ولكن الفتى من يقول ها أنا ذا</a:t>
            </a:r>
            <a:endParaRPr lang="id-ID" sz="4800" dirty="0">
              <a:solidFill>
                <a:srgbClr val="C00000"/>
              </a:solidFill>
              <a:latin typeface="Traditional Arabic" panose="02020603050405020304" pitchFamily="18" charset="-78"/>
              <a:cs typeface="Traditional Arabic" panose="02020603050405020304" pitchFamily="18" charset="-78"/>
            </a:endParaRPr>
          </a:p>
          <a:p>
            <a:pPr algn="ctr" rtl="1"/>
            <a:endParaRPr lang="en-ID" dirty="0"/>
          </a:p>
        </p:txBody>
      </p:sp>
    </p:spTree>
    <p:extLst>
      <p:ext uri="{BB962C8B-B14F-4D97-AF65-F5344CB8AC3E}">
        <p14:creationId xmlns:p14="http://schemas.microsoft.com/office/powerpoint/2010/main" val="733115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9ADA7-3F98-98A3-B045-CA6FFF8B6A79}"/>
              </a:ext>
            </a:extLst>
          </p:cNvPr>
          <p:cNvSpPr>
            <a:spLocks noGrp="1"/>
          </p:cNvSpPr>
          <p:nvPr>
            <p:ph type="title"/>
          </p:nvPr>
        </p:nvSpPr>
        <p:spPr/>
        <p:txBody>
          <a:bodyPr/>
          <a:lstStyle/>
          <a:p>
            <a:pPr>
              <a:defRPr/>
            </a:pPr>
            <a:r>
              <a:rPr lang="en-US" sz="3200" dirty="0"/>
              <a:t>LANGKAH KESUKSESAN DALAM BERMUHAMMADIYAH</a:t>
            </a:r>
          </a:p>
        </p:txBody>
      </p:sp>
      <p:sp>
        <p:nvSpPr>
          <p:cNvPr id="3" name="Content Placeholder 2">
            <a:extLst>
              <a:ext uri="{FF2B5EF4-FFF2-40B4-BE49-F238E27FC236}">
                <a16:creationId xmlns:a16="http://schemas.microsoft.com/office/drawing/2014/main" id="{8A75A03D-025B-5038-889A-E511E558F559}"/>
              </a:ext>
            </a:extLst>
          </p:cNvPr>
          <p:cNvSpPr>
            <a:spLocks noGrp="1"/>
          </p:cNvSpPr>
          <p:nvPr>
            <p:ph idx="1"/>
          </p:nvPr>
        </p:nvSpPr>
        <p:spPr>
          <a:xfrm>
            <a:off x="1992313" y="1916113"/>
            <a:ext cx="8229600" cy="4495800"/>
          </a:xfrm>
        </p:spPr>
        <p:txBody>
          <a:bodyPr/>
          <a:lstStyle/>
          <a:p>
            <a:pPr marL="0" indent="0" algn="ctr">
              <a:buNone/>
              <a:defRPr/>
            </a:pPr>
            <a:r>
              <a:rPr lang="ar-SA" sz="4000" dirty="0">
                <a:latin typeface="Traditional Arabic" pitchFamily="18" charset="-78"/>
                <a:cs typeface="Traditional Arabic" pitchFamily="18" charset="-78"/>
              </a:rPr>
              <a:t>إِنَّ الَّذِينَ يَتْلُونَ كِتَابَ اللَّهِ وَأَقَامُوا الصَّلَاةَ وَأَنْفَقُوا مِمَّا رَزَقْنَاهُمْ سِرًّا وَعَلَانِيَةً يَرْجُونَ تِجَارَةً لَنْ تَبُورَ [٣٥:٢٩]</a:t>
            </a:r>
            <a:r>
              <a:rPr lang="ar-SA" sz="4000" dirty="0"/>
              <a:t> </a:t>
            </a:r>
          </a:p>
          <a:p>
            <a:pPr marL="0" indent="0" algn="ctr">
              <a:buNone/>
              <a:defRPr/>
            </a:pPr>
            <a:r>
              <a:rPr lang="id-ID" sz="2400" dirty="0"/>
              <a:t>Sesungguhnya orang-orang yang selalu membaca kitab Allah dan mendirikan shalat dan menafkahkan sebahagian dari rezeki yang Kami anugerahkan kepada mereka dengan diam-diam dan terang-terangan, mereka itu mengharapkan perniagaan yang tidak akan merugi, </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7C2FA405-796A-E6E5-D1EC-22BC531F31F0}"/>
              </a:ext>
            </a:extLst>
          </p:cNvPr>
          <p:cNvSpPr>
            <a:spLocks noGrp="1" noChangeArrowheads="1"/>
          </p:cNvSpPr>
          <p:nvPr>
            <p:ph type="title"/>
          </p:nvPr>
        </p:nvSpPr>
        <p:spPr/>
        <p:txBody>
          <a:bodyPr>
            <a:normAutofit fontScale="90000"/>
          </a:bodyPr>
          <a:lstStyle/>
          <a:p>
            <a:pPr algn="ctr" eaLnBrk="1" hangingPunct="1">
              <a:defRPr/>
            </a:pPr>
            <a:r>
              <a:rPr lang="en-GB" sz="4000" dirty="0"/>
              <a:t>MUAHAMMADIYAH PEMERSATUAN UMAT MANUSIA DENGAN PRINSIP UTAMA KERIDHAAN ALLAH MENUJU KEBAHAGIAAN HIDUP</a:t>
            </a:r>
            <a:endParaRPr lang="en-US" sz="4000" dirty="0"/>
          </a:p>
        </p:txBody>
      </p:sp>
      <p:sp>
        <p:nvSpPr>
          <p:cNvPr id="58371" name="Rectangle 3">
            <a:extLst>
              <a:ext uri="{FF2B5EF4-FFF2-40B4-BE49-F238E27FC236}">
                <a16:creationId xmlns:a16="http://schemas.microsoft.com/office/drawing/2014/main" id="{252D590E-83AD-5BFD-71B0-E5F6CE3F08F2}"/>
              </a:ext>
            </a:extLst>
          </p:cNvPr>
          <p:cNvSpPr>
            <a:spLocks noGrp="1" noChangeArrowheads="1"/>
          </p:cNvSpPr>
          <p:nvPr>
            <p:ph type="body" idx="1"/>
          </p:nvPr>
        </p:nvSpPr>
        <p:spPr/>
        <p:txBody>
          <a:bodyPr/>
          <a:lstStyle/>
          <a:p>
            <a:pPr algn="ctr" eaLnBrk="1" hangingPunct="1">
              <a:defRPr/>
            </a:pPr>
            <a:r>
              <a:rPr lang="en-GB" dirty="0" err="1"/>
              <a:t>Memahami</a:t>
            </a:r>
            <a:r>
              <a:rPr lang="en-GB" dirty="0"/>
              <a:t> </a:t>
            </a:r>
            <a:r>
              <a:rPr lang="en-GB" dirty="0" err="1"/>
              <a:t>kondisi</a:t>
            </a:r>
            <a:r>
              <a:rPr lang="en-GB" dirty="0"/>
              <a:t> </a:t>
            </a:r>
            <a:r>
              <a:rPr lang="en-GB" dirty="0" err="1"/>
              <a:t>obyektif</a:t>
            </a:r>
            <a:r>
              <a:rPr lang="en-GB" dirty="0"/>
              <a:t> </a:t>
            </a:r>
            <a:r>
              <a:rPr lang="en-GB" dirty="0" err="1"/>
              <a:t>umat</a:t>
            </a:r>
            <a:endParaRPr lang="en-GB" dirty="0"/>
          </a:p>
          <a:p>
            <a:pPr algn="ctr" eaLnBrk="1" hangingPunct="1">
              <a:defRPr/>
            </a:pPr>
            <a:r>
              <a:rPr lang="en-GB" dirty="0" err="1"/>
              <a:t>Bekerja</a:t>
            </a:r>
            <a:r>
              <a:rPr lang="en-GB" dirty="0"/>
              <a:t> </a:t>
            </a:r>
            <a:r>
              <a:rPr lang="en-GB" dirty="0" err="1"/>
              <a:t>atas</a:t>
            </a:r>
            <a:r>
              <a:rPr lang="en-GB" dirty="0"/>
              <a:t> </a:t>
            </a:r>
            <a:r>
              <a:rPr lang="en-GB" dirty="0" err="1"/>
              <a:t>kemampuan</a:t>
            </a:r>
            <a:r>
              <a:rPr lang="en-GB" dirty="0"/>
              <a:t> </a:t>
            </a:r>
            <a:r>
              <a:rPr lang="en-GB" dirty="0" err="1"/>
              <a:t>sendiri</a:t>
            </a:r>
            <a:r>
              <a:rPr lang="en-GB" dirty="0"/>
              <a:t> (</a:t>
            </a:r>
            <a:r>
              <a:rPr lang="en-GB" dirty="0" err="1"/>
              <a:t>Kurikulum</a:t>
            </a:r>
            <a:r>
              <a:rPr lang="en-GB" dirty="0"/>
              <a:t> OBE)</a:t>
            </a:r>
          </a:p>
          <a:p>
            <a:pPr algn="ctr" eaLnBrk="1" hangingPunct="1">
              <a:defRPr/>
            </a:pPr>
            <a:r>
              <a:rPr lang="en-GB" dirty="0" err="1"/>
              <a:t>Tidak</a:t>
            </a:r>
            <a:r>
              <a:rPr lang="en-GB" dirty="0"/>
              <a:t> </a:t>
            </a:r>
            <a:r>
              <a:rPr lang="en-GB" dirty="0" err="1"/>
              <a:t>tergesah</a:t>
            </a:r>
            <a:r>
              <a:rPr lang="en-GB" dirty="0"/>
              <a:t> </a:t>
            </a:r>
            <a:r>
              <a:rPr lang="en-GB" dirty="0" err="1"/>
              <a:t>menolak</a:t>
            </a:r>
            <a:r>
              <a:rPr lang="en-GB" dirty="0"/>
              <a:t> </a:t>
            </a:r>
            <a:r>
              <a:rPr lang="en-GB" dirty="0" err="1"/>
              <a:t>atau</a:t>
            </a:r>
            <a:r>
              <a:rPr lang="en-GB" dirty="0"/>
              <a:t> </a:t>
            </a:r>
            <a:r>
              <a:rPr lang="en-GB" dirty="0" err="1"/>
              <a:t>menerima</a:t>
            </a:r>
            <a:r>
              <a:rPr lang="en-GB" dirty="0"/>
              <a:t> </a:t>
            </a:r>
            <a:r>
              <a:rPr lang="en-GB" dirty="0" err="1"/>
              <a:t>sesuatu</a:t>
            </a:r>
            <a:r>
              <a:rPr lang="en-GB" dirty="0"/>
              <a:t> </a:t>
            </a:r>
            <a:r>
              <a:rPr lang="en-GB" dirty="0" err="1"/>
              <a:t>sebelum</a:t>
            </a:r>
            <a:r>
              <a:rPr lang="en-GB" dirty="0"/>
              <a:t> </a:t>
            </a:r>
            <a:r>
              <a:rPr lang="en-GB" dirty="0" err="1"/>
              <a:t>memahaminya</a:t>
            </a:r>
            <a:endParaRPr lang="en-GB" dirty="0"/>
          </a:p>
          <a:p>
            <a:pPr algn="ctr" eaLnBrk="1" hangingPunct="1">
              <a:defRPr/>
            </a:pPr>
            <a:r>
              <a:rPr lang="en-GB" dirty="0" err="1"/>
              <a:t>Ingat</a:t>
            </a:r>
            <a:r>
              <a:rPr lang="en-GB" dirty="0"/>
              <a:t> Era Disruption 4.0</a:t>
            </a:r>
          </a:p>
          <a:p>
            <a:pPr algn="ctr" eaLnBrk="1" hangingPunct="1">
              <a:buFont typeface="Wingdings" panose="05000000000000000000" pitchFamily="2" charset="2"/>
              <a:buNone/>
              <a:defRPr/>
            </a:pPr>
            <a:r>
              <a:rPr lang="en-GB" dirty="0"/>
              <a:t> </a:t>
            </a:r>
          </a:p>
          <a:p>
            <a:pPr eaLnBrk="1" hangingPunct="1">
              <a:defRPr/>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89A11-0FA9-A626-FB70-847E546BC8E6}"/>
              </a:ext>
            </a:extLst>
          </p:cNvPr>
          <p:cNvSpPr>
            <a:spLocks noGrp="1"/>
          </p:cNvSpPr>
          <p:nvPr>
            <p:ph type="title"/>
          </p:nvPr>
        </p:nvSpPr>
        <p:spPr/>
        <p:txBody>
          <a:bodyPr>
            <a:normAutofit/>
          </a:bodyPr>
          <a:lstStyle/>
          <a:p>
            <a:pPr algn="ctr"/>
            <a:r>
              <a:rPr lang="en-US" sz="5400" dirty="0">
                <a:solidFill>
                  <a:srgbClr val="FF0000"/>
                </a:solidFill>
              </a:rPr>
              <a:t>SADARILAH</a:t>
            </a:r>
            <a:endParaRPr lang="en-ID" sz="5400" dirty="0">
              <a:solidFill>
                <a:srgbClr val="FF0000"/>
              </a:solidFill>
            </a:endParaRPr>
          </a:p>
        </p:txBody>
      </p:sp>
      <p:sp>
        <p:nvSpPr>
          <p:cNvPr id="3" name="Content Placeholder 2">
            <a:extLst>
              <a:ext uri="{FF2B5EF4-FFF2-40B4-BE49-F238E27FC236}">
                <a16:creationId xmlns:a16="http://schemas.microsoft.com/office/drawing/2014/main" id="{48F61902-DEFB-5EDA-6B4E-F4BA30EE5E0D}"/>
              </a:ext>
            </a:extLst>
          </p:cNvPr>
          <p:cNvSpPr>
            <a:spLocks noGrp="1"/>
          </p:cNvSpPr>
          <p:nvPr>
            <p:ph idx="1"/>
          </p:nvPr>
        </p:nvSpPr>
        <p:spPr/>
        <p:txBody>
          <a:bodyPr>
            <a:normAutofit/>
          </a:bodyPr>
          <a:lstStyle/>
          <a:p>
            <a:pPr marL="0" indent="0" algn="ctr">
              <a:buNone/>
            </a:pPr>
            <a:r>
              <a:rPr lang="en-ID" sz="5400" b="1" dirty="0"/>
              <a:t>Era </a:t>
            </a:r>
            <a:r>
              <a:rPr lang="en-ID" sz="5400" b="1" dirty="0" err="1"/>
              <a:t>disrupsi</a:t>
            </a:r>
            <a:r>
              <a:rPr lang="en-ID" sz="5400" dirty="0"/>
              <a:t> </a:t>
            </a:r>
            <a:r>
              <a:rPr lang="en-ID" sz="5400" dirty="0" err="1"/>
              <a:t>adalah</a:t>
            </a:r>
            <a:r>
              <a:rPr lang="en-ID" sz="5400" dirty="0"/>
              <a:t> </a:t>
            </a:r>
            <a:r>
              <a:rPr lang="en-ID" sz="5400" b="1" dirty="0"/>
              <a:t>era</a:t>
            </a:r>
            <a:r>
              <a:rPr lang="en-ID" sz="5400" dirty="0"/>
              <a:t> </a:t>
            </a:r>
            <a:r>
              <a:rPr lang="en-ID" sz="5400" dirty="0" err="1"/>
              <a:t>terjadinya</a:t>
            </a:r>
            <a:r>
              <a:rPr lang="en-ID" sz="5400" dirty="0"/>
              <a:t> </a:t>
            </a:r>
            <a:r>
              <a:rPr lang="en-ID" sz="5400" dirty="0" err="1"/>
              <a:t>perubahan</a:t>
            </a:r>
            <a:r>
              <a:rPr lang="en-ID" sz="5400" dirty="0"/>
              <a:t> </a:t>
            </a:r>
            <a:r>
              <a:rPr lang="en-ID" sz="5400" dirty="0" err="1"/>
              <a:t>besar-besaran</a:t>
            </a:r>
            <a:r>
              <a:rPr lang="en-ID" sz="5400" dirty="0"/>
              <a:t> yang </a:t>
            </a:r>
            <a:r>
              <a:rPr lang="en-ID" sz="5400" dirty="0" err="1"/>
              <a:t>disebabkan</a:t>
            </a:r>
            <a:r>
              <a:rPr lang="en-ID" sz="5400" dirty="0"/>
              <a:t> oleh </a:t>
            </a:r>
            <a:r>
              <a:rPr lang="en-ID" sz="5400" dirty="0" err="1"/>
              <a:t>adanya</a:t>
            </a:r>
            <a:r>
              <a:rPr lang="en-ID" sz="5400" dirty="0"/>
              <a:t> </a:t>
            </a:r>
            <a:r>
              <a:rPr lang="en-ID" sz="5400" dirty="0" err="1"/>
              <a:t>inovasi</a:t>
            </a:r>
            <a:r>
              <a:rPr lang="en-ID" sz="5400" dirty="0"/>
              <a:t> yang </a:t>
            </a:r>
            <a:r>
              <a:rPr lang="en-ID" sz="5400" dirty="0" err="1"/>
              <a:t>mengubah</a:t>
            </a:r>
            <a:r>
              <a:rPr lang="en-ID" sz="5400" dirty="0"/>
              <a:t> </a:t>
            </a:r>
            <a:r>
              <a:rPr lang="en-ID" sz="5400" dirty="0" err="1"/>
              <a:t>sistem</a:t>
            </a:r>
            <a:r>
              <a:rPr lang="en-ID" sz="5400" dirty="0"/>
              <a:t> dan </a:t>
            </a:r>
            <a:r>
              <a:rPr lang="en-ID" sz="5400" dirty="0" err="1"/>
              <a:t>tatanan</a:t>
            </a:r>
            <a:r>
              <a:rPr lang="en-ID" sz="5400" dirty="0"/>
              <a:t> </a:t>
            </a:r>
            <a:r>
              <a:rPr lang="en-ID" sz="5400" dirty="0" err="1"/>
              <a:t>bisnis</a:t>
            </a:r>
            <a:r>
              <a:rPr lang="en-ID" sz="5400" dirty="0"/>
              <a:t> </a:t>
            </a:r>
            <a:r>
              <a:rPr lang="en-ID" sz="5400" dirty="0" err="1"/>
              <a:t>ke</a:t>
            </a:r>
            <a:r>
              <a:rPr lang="en-ID" sz="5400" dirty="0"/>
              <a:t> </a:t>
            </a:r>
            <a:r>
              <a:rPr lang="en-ID" sz="5400" dirty="0" err="1"/>
              <a:t>taraf</a:t>
            </a:r>
            <a:r>
              <a:rPr lang="en-ID" sz="5400" dirty="0"/>
              <a:t> yang </a:t>
            </a:r>
            <a:r>
              <a:rPr lang="en-ID" sz="5400" dirty="0" err="1"/>
              <a:t>lebih</a:t>
            </a:r>
            <a:r>
              <a:rPr lang="en-ID" sz="5400" dirty="0"/>
              <a:t> </a:t>
            </a:r>
            <a:r>
              <a:rPr lang="en-ID" sz="5400" dirty="0" err="1"/>
              <a:t>baru</a:t>
            </a:r>
            <a:r>
              <a:rPr lang="en-ID" sz="5400" dirty="0"/>
              <a:t>. </a:t>
            </a:r>
          </a:p>
        </p:txBody>
      </p:sp>
    </p:spTree>
    <p:extLst>
      <p:ext uri="{BB962C8B-B14F-4D97-AF65-F5344CB8AC3E}">
        <p14:creationId xmlns:p14="http://schemas.microsoft.com/office/powerpoint/2010/main" val="1512323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1EF8C-B893-E948-0E96-B67CD2CE4A3A}"/>
              </a:ext>
            </a:extLst>
          </p:cNvPr>
          <p:cNvSpPr>
            <a:spLocks noGrp="1"/>
          </p:cNvSpPr>
          <p:nvPr>
            <p:ph type="title"/>
          </p:nvPr>
        </p:nvSpPr>
        <p:spPr/>
        <p:txBody>
          <a:bodyPr>
            <a:noAutofit/>
          </a:bodyPr>
          <a:lstStyle/>
          <a:p>
            <a:pPr algn="ctr"/>
            <a:r>
              <a:rPr lang="en-ID" sz="6000" b="1" dirty="0">
                <a:solidFill>
                  <a:srgbClr val="C00000"/>
                </a:solidFill>
              </a:rPr>
              <a:t>Cara </a:t>
            </a:r>
            <a:r>
              <a:rPr lang="en-ID" sz="6000" b="1" dirty="0" err="1">
                <a:solidFill>
                  <a:srgbClr val="C00000"/>
                </a:solidFill>
              </a:rPr>
              <a:t>Menghadapi</a:t>
            </a:r>
            <a:r>
              <a:rPr lang="en-ID" sz="6000" b="1" dirty="0">
                <a:solidFill>
                  <a:srgbClr val="C00000"/>
                </a:solidFill>
              </a:rPr>
              <a:t> Era </a:t>
            </a:r>
            <a:r>
              <a:rPr lang="en-ID" sz="6000" b="1" dirty="0" err="1">
                <a:solidFill>
                  <a:srgbClr val="C00000"/>
                </a:solidFill>
              </a:rPr>
              <a:t>Disrupsi</a:t>
            </a:r>
            <a:br>
              <a:rPr lang="en-ID" sz="6000" dirty="0">
                <a:solidFill>
                  <a:srgbClr val="C00000"/>
                </a:solidFill>
              </a:rPr>
            </a:br>
            <a:endParaRPr lang="en-ID" sz="6000" dirty="0">
              <a:solidFill>
                <a:srgbClr val="C00000"/>
              </a:solidFill>
            </a:endParaRPr>
          </a:p>
        </p:txBody>
      </p:sp>
      <p:sp>
        <p:nvSpPr>
          <p:cNvPr id="3" name="Content Placeholder 2">
            <a:extLst>
              <a:ext uri="{FF2B5EF4-FFF2-40B4-BE49-F238E27FC236}">
                <a16:creationId xmlns:a16="http://schemas.microsoft.com/office/drawing/2014/main" id="{FBA01D28-7E42-87D1-7A8D-5D24ECFFA358}"/>
              </a:ext>
            </a:extLst>
          </p:cNvPr>
          <p:cNvSpPr>
            <a:spLocks noGrp="1"/>
          </p:cNvSpPr>
          <p:nvPr>
            <p:ph idx="1"/>
          </p:nvPr>
        </p:nvSpPr>
        <p:spPr/>
        <p:txBody>
          <a:bodyPr/>
          <a:lstStyle/>
          <a:p>
            <a:pPr>
              <a:buFont typeface="+mj-lt"/>
              <a:buAutoNum type="arabicPeriod"/>
            </a:pPr>
            <a:r>
              <a:rPr lang="en-ID" sz="6000" dirty="0" err="1"/>
              <a:t>Tidak</a:t>
            </a:r>
            <a:r>
              <a:rPr lang="en-ID" sz="6000" dirty="0"/>
              <a:t> </a:t>
            </a:r>
            <a:r>
              <a:rPr lang="en-ID" sz="6000" dirty="0" err="1"/>
              <a:t>Berhenti</a:t>
            </a:r>
            <a:r>
              <a:rPr lang="en-ID" sz="6000" dirty="0"/>
              <a:t> </a:t>
            </a:r>
            <a:r>
              <a:rPr lang="en-ID" sz="6000" dirty="0" err="1"/>
              <a:t>Berinovasi</a:t>
            </a:r>
            <a:r>
              <a:rPr lang="en-ID" sz="6000" dirty="0"/>
              <a:t>.</a:t>
            </a:r>
          </a:p>
          <a:p>
            <a:pPr>
              <a:buFont typeface="+mj-lt"/>
              <a:buAutoNum type="arabicPeriod"/>
            </a:pPr>
            <a:r>
              <a:rPr lang="en-ID" sz="6000" dirty="0" err="1"/>
              <a:t>Memanfaatkan</a:t>
            </a:r>
            <a:r>
              <a:rPr lang="en-ID" sz="6000" dirty="0"/>
              <a:t> </a:t>
            </a:r>
            <a:r>
              <a:rPr lang="en-ID" sz="6000" dirty="0" err="1"/>
              <a:t>Teknologi</a:t>
            </a:r>
            <a:r>
              <a:rPr lang="en-ID" sz="6000" dirty="0"/>
              <a:t>.</a:t>
            </a:r>
          </a:p>
          <a:p>
            <a:pPr>
              <a:buFont typeface="+mj-lt"/>
              <a:buAutoNum type="arabicPeriod"/>
            </a:pPr>
            <a:r>
              <a:rPr lang="en-ID" sz="6000" dirty="0" err="1"/>
              <a:t>Tidak</a:t>
            </a:r>
            <a:r>
              <a:rPr lang="en-ID" sz="6000" dirty="0"/>
              <a:t> </a:t>
            </a:r>
            <a:r>
              <a:rPr lang="en-ID" sz="6000" dirty="0" err="1"/>
              <a:t>Pernah</a:t>
            </a:r>
            <a:r>
              <a:rPr lang="en-ID" sz="6000" dirty="0"/>
              <a:t> </a:t>
            </a:r>
            <a:r>
              <a:rPr lang="en-ID" sz="6000" dirty="0" err="1"/>
              <a:t>Merasa</a:t>
            </a:r>
            <a:r>
              <a:rPr lang="en-ID" sz="6000" dirty="0"/>
              <a:t> </a:t>
            </a:r>
            <a:r>
              <a:rPr lang="en-ID" sz="6000" dirty="0" err="1"/>
              <a:t>Puas</a:t>
            </a:r>
            <a:r>
              <a:rPr lang="en-ID" sz="6000" dirty="0"/>
              <a:t>.</a:t>
            </a:r>
          </a:p>
          <a:p>
            <a:pPr>
              <a:buFont typeface="+mj-lt"/>
              <a:buAutoNum type="arabicPeriod"/>
            </a:pPr>
            <a:r>
              <a:rPr lang="en-ID" sz="6000" dirty="0" err="1"/>
              <a:t>Berorientasi</a:t>
            </a:r>
            <a:r>
              <a:rPr lang="en-ID" sz="6000" dirty="0"/>
              <a:t> pada </a:t>
            </a:r>
            <a:r>
              <a:rPr lang="en-ID" sz="6000" dirty="0" err="1"/>
              <a:t>Konsumen</a:t>
            </a:r>
            <a:r>
              <a:rPr lang="en-ID" sz="6000" dirty="0"/>
              <a:t>.</a:t>
            </a:r>
          </a:p>
          <a:p>
            <a:endParaRPr lang="en-ID" dirty="0"/>
          </a:p>
        </p:txBody>
      </p:sp>
    </p:spTree>
    <p:extLst>
      <p:ext uri="{BB962C8B-B14F-4D97-AF65-F5344CB8AC3E}">
        <p14:creationId xmlns:p14="http://schemas.microsoft.com/office/powerpoint/2010/main" val="598362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35F2D-8687-AA6E-F2AD-9AB66783B593}"/>
              </a:ext>
            </a:extLst>
          </p:cNvPr>
          <p:cNvSpPr>
            <a:spLocks noGrp="1"/>
          </p:cNvSpPr>
          <p:nvPr>
            <p:ph type="title"/>
          </p:nvPr>
        </p:nvSpPr>
        <p:spPr/>
        <p:txBody>
          <a:bodyPr>
            <a:normAutofit/>
          </a:bodyPr>
          <a:lstStyle/>
          <a:p>
            <a:pPr algn="ctr"/>
            <a:r>
              <a:rPr lang="en-US" sz="6000" i="1" dirty="0"/>
              <a:t>THE FOUR PRODUCT LIFE CYCLE</a:t>
            </a:r>
            <a:endParaRPr lang="en-ID" sz="6000" i="1" dirty="0"/>
          </a:p>
        </p:txBody>
      </p:sp>
      <p:sp>
        <p:nvSpPr>
          <p:cNvPr id="3" name="Content Placeholder 2">
            <a:extLst>
              <a:ext uri="{FF2B5EF4-FFF2-40B4-BE49-F238E27FC236}">
                <a16:creationId xmlns:a16="http://schemas.microsoft.com/office/drawing/2014/main" id="{0A9CBD74-4C69-89AB-38F1-8BAAD5CEDC9D}"/>
              </a:ext>
            </a:extLst>
          </p:cNvPr>
          <p:cNvSpPr>
            <a:spLocks noGrp="1"/>
          </p:cNvSpPr>
          <p:nvPr>
            <p:ph idx="1"/>
          </p:nvPr>
        </p:nvSpPr>
        <p:spPr/>
        <p:txBody>
          <a:bodyPr>
            <a:normAutofit/>
          </a:bodyPr>
          <a:lstStyle/>
          <a:p>
            <a:r>
              <a:rPr lang="en-US" sz="4800" dirty="0"/>
              <a:t>Introduction</a:t>
            </a:r>
          </a:p>
          <a:p>
            <a:r>
              <a:rPr lang="en-US" sz="4800" dirty="0"/>
              <a:t>Growth</a:t>
            </a:r>
          </a:p>
          <a:p>
            <a:r>
              <a:rPr lang="en-US" sz="4800" dirty="0"/>
              <a:t>Maturity</a:t>
            </a:r>
          </a:p>
          <a:p>
            <a:r>
              <a:rPr lang="en-US" sz="4800" dirty="0"/>
              <a:t>Decline</a:t>
            </a:r>
            <a:endParaRPr lang="en-ID" sz="4800" dirty="0"/>
          </a:p>
        </p:txBody>
      </p:sp>
    </p:spTree>
    <p:extLst>
      <p:ext uri="{BB962C8B-B14F-4D97-AF65-F5344CB8AC3E}">
        <p14:creationId xmlns:p14="http://schemas.microsoft.com/office/powerpoint/2010/main" val="3773755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27767-82C7-B99F-F391-95C93E8DD72F}"/>
              </a:ext>
            </a:extLst>
          </p:cNvPr>
          <p:cNvSpPr>
            <a:spLocks noGrp="1"/>
          </p:cNvSpPr>
          <p:nvPr>
            <p:ph type="title"/>
          </p:nvPr>
        </p:nvSpPr>
        <p:spPr/>
        <p:txBody>
          <a:bodyPr/>
          <a:lstStyle/>
          <a:p>
            <a:pPr algn="ctr"/>
            <a:r>
              <a:rPr lang="en-US" dirty="0"/>
              <a:t>PETUNJUK AL-QR’AN UNTUK MENGHADAPI TANTANGAN DISRUTION</a:t>
            </a:r>
            <a:endParaRPr lang="en-ID" dirty="0"/>
          </a:p>
        </p:txBody>
      </p:sp>
      <p:sp>
        <p:nvSpPr>
          <p:cNvPr id="3" name="Content Placeholder 2">
            <a:extLst>
              <a:ext uri="{FF2B5EF4-FFF2-40B4-BE49-F238E27FC236}">
                <a16:creationId xmlns:a16="http://schemas.microsoft.com/office/drawing/2014/main" id="{0C3EBDF3-ED11-16EA-1452-CB301C16F1CD}"/>
              </a:ext>
            </a:extLst>
          </p:cNvPr>
          <p:cNvSpPr>
            <a:spLocks noGrp="1"/>
          </p:cNvSpPr>
          <p:nvPr>
            <p:ph idx="1"/>
          </p:nvPr>
        </p:nvSpPr>
        <p:spPr/>
        <p:txBody>
          <a:bodyPr/>
          <a:lstStyle/>
          <a:p>
            <a:pPr marL="0" indent="0" algn="ctr">
              <a:buNone/>
            </a:pPr>
            <a:r>
              <a:rPr lang="ar-SA" sz="4400" dirty="0">
                <a:cs typeface="Traditional Arabic" pitchFamily="2" charset="-78"/>
              </a:rPr>
              <a:t>إِنَّ الَّذِينَ يَتْلُونَ كِتَابَ اللَّهِ وَأَقَامُوا الصَّلَاةَ وَأَنْفَقُوا مِمَّا رَزَقْنَاهُمْ سِرًّا وَعَلَانِيَةً يَرْجُونَ تِجَارَةً لَنْ تَبُورَ(29) لِيُوَفِّيَهُمْ أُجُورَهُمْ وَيَزِيدَهُمْ مِنْ فَضْلِهِ إِنَّهُ غَفُورٌ شَكُورٌ(30) وَالَّذِي أَوْحَيْنَا إِلَيْكَ مِنَ الْكِتَابِ هُوَ الْحَقُّ مُصَدِّقًا لِمَا بَيْنَ يَدَيْهِ إِنَّ اللَّهَ بِعِبَادِهِ لَخَبِيرٌ بَصِيرٌ(31) ثُمَّ أَوْرَثْنَا الْكِتَابَ الَّذِينَ اصْطَفَيْنَا مِنْ عِبَادِنَا فَمِنْهُمْ ظَالِمٌ لِنَفْسِهِ وَمِنْهُمْ مُقْتَصِدٌ وَمِنْهُمْ سَابِقٌ بِالْخَيْرَاتِ بِإِذْنِ اللَّهِ ذَلِكَ هُوَ الْفَضْلُ الْكَبِيرُ(فاطر:32)</a:t>
            </a:r>
          </a:p>
          <a:p>
            <a:endParaRPr lang="en-ID" dirty="0"/>
          </a:p>
        </p:txBody>
      </p:sp>
    </p:spTree>
    <p:extLst>
      <p:ext uri="{BB962C8B-B14F-4D97-AF65-F5344CB8AC3E}">
        <p14:creationId xmlns:p14="http://schemas.microsoft.com/office/powerpoint/2010/main" val="34875432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TotalTime>
  <Words>626</Words>
  <Application>Microsoft Office PowerPoint</Application>
  <PresentationFormat>Widescreen</PresentationFormat>
  <Paragraphs>60</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Times New Roman</vt:lpstr>
      <vt:lpstr>Traditional Arabic</vt:lpstr>
      <vt:lpstr>Wingdings</vt:lpstr>
      <vt:lpstr>Office Theme</vt:lpstr>
      <vt:lpstr>  BERMUHAMMADIYYAH UNTUK MEMBANGUN GENERASI MUSLIM INDOESIA BERKEMAJUAN MELALUI PENDIDIKAN</vt:lpstr>
      <vt:lpstr> سورة المحمدية الموضوعة</vt:lpstr>
      <vt:lpstr>JARGON PEMUDA YANG TANGGUH</vt:lpstr>
      <vt:lpstr>LANGKAH KESUKSESAN DALAM BERMUHAMMADIYAH</vt:lpstr>
      <vt:lpstr>MUAHAMMADIYAH PEMERSATUAN UMAT MANUSIA DENGAN PRINSIP UTAMA KERIDHAAN ALLAH MENUJU KEBAHAGIAAN HIDUP</vt:lpstr>
      <vt:lpstr>SADARILAH</vt:lpstr>
      <vt:lpstr>Cara Menghadapi Era Disrupsi </vt:lpstr>
      <vt:lpstr>THE FOUR PRODUCT LIFE CYCLE</vt:lpstr>
      <vt:lpstr>PETUNJUK AL-QR’AN UNTUK MENGHADAPI TANTANGAN DISRUTION</vt:lpstr>
      <vt:lpstr>SIKAP SEORANG MUSLIM DALAM MENGHADAPI TANTANGAN</vt:lpstr>
      <vt:lpstr>CARA MENJALANKAN KEHIDUPAN SESUAI DENGAN KONSEP IBADAH YANG BERKEMAJUAN</vt:lpstr>
      <vt:lpstr>KARAKTERISTIK PEMUDA DALAM AL-QUR’AN</vt:lpstr>
      <vt:lpstr>RUH MUHAMMADIYAH DALAM PERKEMBANGANNYA ADALAH KEIKHLASAN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BERMUHAMMADIYYAH UNTUK MEMBANGUN GENERASI MUSLIM INDOESIA BERKEMAJUAN</dc:title>
  <dc:creator>Suparman Syukur</dc:creator>
  <cp:lastModifiedBy>Suparman Syukur</cp:lastModifiedBy>
  <cp:revision>14</cp:revision>
  <dcterms:created xsi:type="dcterms:W3CDTF">2022-06-18T22:09:13Z</dcterms:created>
  <dcterms:modified xsi:type="dcterms:W3CDTF">2025-09-28T06:06:25Z</dcterms:modified>
</cp:coreProperties>
</file>